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6"/>
  </p:notesMasterIdLst>
  <p:handoutMasterIdLst>
    <p:handoutMasterId r:id="rId27"/>
  </p:handoutMasterIdLst>
  <p:sldIdLst>
    <p:sldId id="354" r:id="rId2"/>
    <p:sldId id="390" r:id="rId3"/>
    <p:sldId id="728" r:id="rId4"/>
    <p:sldId id="730" r:id="rId5"/>
    <p:sldId id="731" r:id="rId6"/>
    <p:sldId id="735" r:id="rId7"/>
    <p:sldId id="736" r:id="rId8"/>
    <p:sldId id="734" r:id="rId9"/>
    <p:sldId id="737" r:id="rId10"/>
    <p:sldId id="740" r:id="rId11"/>
    <p:sldId id="738" r:id="rId12"/>
    <p:sldId id="739" r:id="rId13"/>
    <p:sldId id="741" r:id="rId14"/>
    <p:sldId id="747" r:id="rId15"/>
    <p:sldId id="746" r:id="rId16"/>
    <p:sldId id="742" r:id="rId17"/>
    <p:sldId id="743" r:id="rId18"/>
    <p:sldId id="744" r:id="rId19"/>
    <p:sldId id="745" r:id="rId20"/>
    <p:sldId id="729" r:id="rId21"/>
    <p:sldId id="557" r:id="rId22"/>
    <p:sldId id="393" r:id="rId23"/>
    <p:sldId id="388" r:id="rId24"/>
    <p:sldId id="289" r:id="rId25"/>
  </p:sldIdLst>
  <p:sldSz cx="12188825" cy="6858000"/>
  <p:notesSz cx="6858000" cy="9144000"/>
  <p:custDataLst>
    <p:tags r:id="rId28"/>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7" pos="335">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7F7F7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FD0F851-EC5A-4D38-B0AD-8093EC10F338}">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80" autoAdjust="0"/>
    <p:restoredTop sz="71277" autoAdjust="0"/>
  </p:normalViewPr>
  <p:slideViewPr>
    <p:cSldViewPr>
      <p:cViewPr varScale="1">
        <p:scale>
          <a:sx n="67" d="100"/>
          <a:sy n="67" d="100"/>
        </p:scale>
        <p:origin x="1776" y="168"/>
      </p:cViewPr>
      <p:guideLst>
        <p:guide orient="horz" pos="2160"/>
        <p:guide pos="335"/>
      </p:guideLst>
    </p:cSldViewPr>
  </p:slideViewPr>
  <p:outlineViewPr>
    <p:cViewPr>
      <p:scale>
        <a:sx n="33" d="100"/>
        <a:sy n="33" d="100"/>
      </p:scale>
      <p:origin x="0" y="-10368"/>
    </p:cViewPr>
  </p:outlineViewPr>
  <p:notesTextViewPr>
    <p:cViewPr>
      <p:scale>
        <a:sx n="1" d="1"/>
        <a:sy n="1" d="1"/>
      </p:scale>
      <p:origin x="0" y="0"/>
    </p:cViewPr>
  </p:notesTextViewPr>
  <p:sorterViewPr>
    <p:cViewPr>
      <p:scale>
        <a:sx n="20" d="100"/>
        <a:sy n="20" d="100"/>
      </p:scale>
      <p:origin x="0" y="0"/>
    </p:cViewPr>
  </p:sorterViewPr>
  <p:notesViewPr>
    <p:cSldViewPr>
      <p:cViewPr varScale="1">
        <p:scale>
          <a:sx n="62" d="100"/>
          <a:sy n="62" d="100"/>
        </p:scale>
        <p:origin x="-2611" y="-77"/>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gs" Target="tags/tag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handoutMaster" Target="handoutMasters/handoutMaster1.xml"/><Relationship Id="rId3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E821AA6-70BE-4FDE-A8DC-DB381A688FD8}" type="datetimeFigureOut">
              <a:rPr lang="en-US"/>
              <a:pPr/>
              <a:t>1/14/20</a:t>
            </a:fld>
            <a:endParaRPr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197E47EA-D299-42CE-88BF-4E1035596DA5}" type="slidenum">
              <a:rPr/>
              <a:pPr/>
              <a:t>‹#›</a:t>
            </a:fld>
            <a:endParaRPr dirty="0"/>
          </a:p>
        </p:txBody>
      </p:sp>
    </p:spTree>
    <p:extLst>
      <p:ext uri="{BB962C8B-B14F-4D97-AF65-F5344CB8AC3E}">
        <p14:creationId xmlns:p14="http://schemas.microsoft.com/office/powerpoint/2010/main" val="196681185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382588" y="381000"/>
            <a:ext cx="4572000" cy="2573090"/>
          </a:xfrm>
          <a:prstGeom prst="rect">
            <a:avLst/>
          </a:prstGeom>
          <a:noFill/>
          <a:ln w="12700">
            <a:solidFill>
              <a:prstClr val="black"/>
            </a:solidFill>
          </a:ln>
        </p:spPr>
        <p:txBody>
          <a:bodyPr vert="horz" lIns="91440" tIns="45720" rIns="91440" bIns="45720" rtlCol="0" anchor="ctr"/>
          <a:lstStyle/>
          <a:p>
            <a:endParaRPr dirty="0"/>
          </a:p>
        </p:txBody>
      </p:sp>
      <p:sp>
        <p:nvSpPr>
          <p:cNvPr id="5" name="Notes Placeholder 4"/>
          <p:cNvSpPr>
            <a:spLocks noGrp="1"/>
          </p:cNvSpPr>
          <p:nvPr>
            <p:ph type="body" sz="quarter" idx="3"/>
          </p:nvPr>
        </p:nvSpPr>
        <p:spPr>
          <a:xfrm>
            <a:off x="381000" y="3124200"/>
            <a:ext cx="6096000" cy="5334000"/>
          </a:xfrm>
          <a:prstGeom prst="rect">
            <a:avLst/>
          </a:prstGeom>
        </p:spPr>
        <p:txBody>
          <a:bodyPr vert="horz" lIns="0" tIns="0" rIns="0" bIns="91440" rtlCol="0">
            <a:normAutofit/>
          </a:bodyPr>
          <a:lstStyle/>
          <a:p>
            <a:pPr lvl="0"/>
            <a:r>
              <a:rPr dirty="0"/>
              <a:t>Click to edit Master text styles</a:t>
            </a:r>
          </a:p>
          <a:p>
            <a:pPr lvl="1"/>
            <a:r>
              <a:rPr dirty="0"/>
              <a:t>Second level</a:t>
            </a:r>
          </a:p>
          <a:p>
            <a:pPr lvl="2"/>
            <a:r>
              <a:rPr dirty="0"/>
              <a:t>Third level</a:t>
            </a:r>
          </a:p>
          <a:p>
            <a:pPr lvl="3"/>
            <a:r>
              <a:rPr dirty="0"/>
              <a:t>Fourth level</a:t>
            </a:r>
          </a:p>
          <a:p>
            <a:pPr lvl="4"/>
            <a:r>
              <a:rPr dirty="0"/>
              <a:t>Fifth level</a:t>
            </a:r>
          </a:p>
        </p:txBody>
      </p:sp>
      <p:sp>
        <p:nvSpPr>
          <p:cNvPr id="6" name="Footer Placeholder 5"/>
          <p:cNvSpPr>
            <a:spLocks noGrp="1"/>
          </p:cNvSpPr>
          <p:nvPr>
            <p:ph type="ftr" sz="quarter" idx="4"/>
          </p:nvPr>
        </p:nvSpPr>
        <p:spPr>
          <a:xfrm>
            <a:off x="381000" y="8610600"/>
            <a:ext cx="4648200" cy="227013"/>
          </a:xfrm>
          <a:prstGeom prst="rect">
            <a:avLst/>
          </a:prstGeom>
        </p:spPr>
        <p:txBody>
          <a:bodyPr vert="horz" lIns="91440" tIns="45720" rIns="91440" bIns="45720" rtlCol="0" anchor="b"/>
          <a:lstStyle>
            <a:lvl1pPr algn="l">
              <a:defRPr sz="1200"/>
            </a:lvl1pPr>
          </a:lstStyle>
          <a:p>
            <a:endParaRPr dirty="0"/>
          </a:p>
        </p:txBody>
      </p:sp>
      <p:sp>
        <p:nvSpPr>
          <p:cNvPr id="7" name="Slide Number Placeholder 6"/>
          <p:cNvSpPr>
            <a:spLocks noGrp="1"/>
          </p:cNvSpPr>
          <p:nvPr>
            <p:ph type="sldNum" sz="quarter" idx="5"/>
          </p:nvPr>
        </p:nvSpPr>
        <p:spPr>
          <a:xfrm>
            <a:off x="5715000" y="8610600"/>
            <a:ext cx="762000" cy="227013"/>
          </a:xfrm>
          <a:prstGeom prst="rect">
            <a:avLst/>
          </a:prstGeom>
        </p:spPr>
        <p:txBody>
          <a:bodyPr vert="horz" lIns="91440" tIns="45720" rIns="91440" bIns="45720" rtlCol="0" anchor="b"/>
          <a:lstStyle>
            <a:lvl1pPr algn="r">
              <a:defRPr sz="1200"/>
            </a:lvl1pPr>
          </a:lstStyle>
          <a:p>
            <a:fld id="{8C72D9AE-7182-4680-8F79-479C4181FF08}" type="slidenum">
              <a:rPr/>
              <a:pPr/>
              <a:t>‹#›</a:t>
            </a:fld>
            <a:endParaRPr dirty="0"/>
          </a:p>
        </p:txBody>
      </p:sp>
    </p:spTree>
    <p:extLst>
      <p:ext uri="{BB962C8B-B14F-4D97-AF65-F5344CB8AC3E}">
        <p14:creationId xmlns:p14="http://schemas.microsoft.com/office/powerpoint/2010/main" val="973114905"/>
      </p:ext>
    </p:extLst>
  </p:cSld>
  <p:clrMap bg1="lt1" tx1="dk1" bg2="lt2" tx2="dk2" accent1="accent1" accent2="accent2" accent3="accent3" accent4="accent4" accent5="accent5" accent6="accent6" hlink="hlink" folHlink="folHlink"/>
  <p:notesStyle>
    <a:lvl1pPr marL="0" algn="l" defTabSz="914400" rtl="0" eaLnBrk="1" latinLnBrk="0" hangingPunct="1">
      <a:spcBef>
        <a:spcPts val="600"/>
      </a:spcBef>
      <a:defRPr sz="1100" kern="1200">
        <a:solidFill>
          <a:schemeClr val="tx1"/>
        </a:solidFill>
        <a:latin typeface="+mn-lt"/>
        <a:ea typeface="+mn-ea"/>
        <a:cs typeface="+mn-cs"/>
      </a:defRPr>
    </a:lvl1pPr>
    <a:lvl2pPr marL="228600" indent="-114300" algn="l" defTabSz="914400" rtl="0" eaLnBrk="1" latinLnBrk="0" hangingPunct="1">
      <a:spcBef>
        <a:spcPts val="600"/>
      </a:spcBef>
      <a:buFont typeface="Arial" panose="020B0604020202020204" pitchFamily="34" charset="0"/>
      <a:buChar char="•"/>
      <a:defRPr sz="1050" kern="1200">
        <a:solidFill>
          <a:schemeClr val="tx1"/>
        </a:solidFill>
        <a:latin typeface="+mn-lt"/>
        <a:ea typeface="+mn-ea"/>
        <a:cs typeface="+mn-cs"/>
      </a:defRPr>
    </a:lvl2pPr>
    <a:lvl3pPr marL="400050" indent="-114300" algn="l" defTabSz="914400" rtl="0" eaLnBrk="1" latinLnBrk="0" hangingPunct="1">
      <a:spcBef>
        <a:spcPts val="600"/>
      </a:spcBef>
      <a:buFont typeface="Arial" panose="020B0604020202020204" pitchFamily="34" charset="0"/>
      <a:buChar char="–"/>
      <a:defRPr sz="900" kern="1200">
        <a:solidFill>
          <a:schemeClr val="tx1"/>
        </a:solidFill>
        <a:latin typeface="+mn-lt"/>
        <a:ea typeface="+mn-ea"/>
        <a:cs typeface="+mn-cs"/>
      </a:defRPr>
    </a:lvl3pPr>
    <a:lvl4pPr marL="571500" indent="-114300" algn="l" defTabSz="914400" rtl="0" eaLnBrk="1" latinLnBrk="0" hangingPunct="1">
      <a:spcBef>
        <a:spcPts val="600"/>
      </a:spcBef>
      <a:buFont typeface="Arial" panose="020B0604020202020204" pitchFamily="34" charset="0"/>
      <a:buChar char="•"/>
      <a:defRPr sz="900" kern="1200">
        <a:solidFill>
          <a:schemeClr val="tx1"/>
        </a:solidFill>
        <a:latin typeface="+mn-lt"/>
        <a:ea typeface="+mn-ea"/>
        <a:cs typeface="+mn-cs"/>
      </a:defRPr>
    </a:lvl4pPr>
    <a:lvl5pPr marL="742950" indent="-114300" algn="l" defTabSz="914400" rtl="0" eaLnBrk="1" latinLnBrk="0" hangingPunct="1">
      <a:spcBef>
        <a:spcPts val="600"/>
      </a:spcBef>
      <a:buFont typeface="Arial" panose="020B0604020202020204" pitchFamily="34" charset="0"/>
      <a:buChar char="–"/>
      <a:defRPr sz="8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1</a:t>
            </a:fld>
            <a:endParaRPr lang="en-US" dirty="0"/>
          </a:p>
        </p:txBody>
      </p:sp>
    </p:spTree>
    <p:extLst>
      <p:ext uri="{BB962C8B-B14F-4D97-AF65-F5344CB8AC3E}">
        <p14:creationId xmlns:p14="http://schemas.microsoft.com/office/powerpoint/2010/main" val="12427561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pPr lvl="0">
              <a:buFont typeface="Arial" pitchFamily="34" charset="0"/>
              <a:buNone/>
            </a:pPr>
            <a:r>
              <a:rPr lang="en-US" sz="1100" b="0" i="0" kern="1200" dirty="0">
                <a:solidFill>
                  <a:schemeClr val="tx1"/>
                </a:solidFill>
                <a:latin typeface="+mn-lt"/>
                <a:ea typeface="+mn-ea"/>
                <a:cs typeface="+mn-cs"/>
              </a:rPr>
              <a:t>Authorization is a broad term for controlling access to resources based on user privileges. While conditions control the rendering and processing of specific page controls or components, authorization schemes control user access to specific controls or components. </a:t>
            </a:r>
          </a:p>
          <a:p>
            <a:pPr lvl="0">
              <a:buFont typeface="Arial" pitchFamily="34" charset="0"/>
              <a:buNone/>
            </a:pPr>
            <a:r>
              <a:rPr lang="en-US" sz="1100" b="0" i="0" kern="1200" dirty="0">
                <a:solidFill>
                  <a:schemeClr val="tx1"/>
                </a:solidFill>
                <a:latin typeface="+mn-lt"/>
                <a:ea typeface="+mn-ea"/>
                <a:cs typeface="+mn-cs"/>
              </a:rPr>
              <a:t>An authorization scheme extends the security of your application's authentication scheme. You can specify an authorization scheme for an entire application, page, or specific control such as a region, item, or button. For example, you could use an authorization scheme to selectively determine which tabs, regions, or navigation bars a user sees.</a:t>
            </a:r>
          </a:p>
          <a:p>
            <a:pPr lvl="0">
              <a:buFont typeface="Arial" pitchFamily="34" charset="0"/>
              <a:buNone/>
            </a:pPr>
            <a:r>
              <a:rPr lang="en-US" sz="1100" b="0" i="0" kern="1200" dirty="0">
                <a:solidFill>
                  <a:schemeClr val="tx1"/>
                </a:solidFill>
                <a:latin typeface="+mn-lt"/>
                <a:ea typeface="+mn-ea"/>
                <a:cs typeface="+mn-cs"/>
              </a:rPr>
              <a:t>Before you associate an authorization</a:t>
            </a:r>
            <a:r>
              <a:rPr lang="en-US" sz="1100" b="0" i="0" kern="1200" baseline="0" dirty="0">
                <a:solidFill>
                  <a:schemeClr val="tx1"/>
                </a:solidFill>
                <a:latin typeface="+mn-lt"/>
                <a:ea typeface="+mn-ea"/>
                <a:cs typeface="+mn-cs"/>
              </a:rPr>
              <a:t> scheme with an application, application component or control, you must first create it.</a:t>
            </a:r>
          </a:p>
          <a:p>
            <a:pPr lvl="0">
              <a:buFont typeface="Arial" pitchFamily="34" charset="0"/>
              <a:buNone/>
            </a:pPr>
            <a:r>
              <a:rPr lang="en-US" sz="1100" b="0" i="0" kern="1200" dirty="0">
                <a:solidFill>
                  <a:schemeClr val="tx1"/>
                </a:solidFill>
                <a:latin typeface="+mn-lt"/>
                <a:ea typeface="+mn-ea"/>
                <a:cs typeface="+mn-cs"/>
              </a:rPr>
              <a:t>An authorization scheme either succeeds or fails. Common authorization scheme types include Exists, Not Exists SQL Queries, and PL/SQL Function Returning Boolean. If a component or control level authorization scheme succeeds, the user can view the component or control. If it fails, the user cannot view the component or control. If an application or page-level authorization scheme fails, then Oracle Application Express displays a previously defined message.</a:t>
            </a:r>
          </a:p>
          <a:p>
            <a:pPr lvl="0">
              <a:buFont typeface="Arial" pitchFamily="34" charset="0"/>
              <a:buNone/>
            </a:pPr>
            <a:r>
              <a:rPr lang="en-US" sz="1150" kern="1200" baseline="0" dirty="0">
                <a:solidFill>
                  <a:schemeClr val="tx1"/>
                </a:solidFill>
                <a:latin typeface="+mn-lt"/>
                <a:ea typeface="+mn-ea"/>
                <a:cs typeface="+mn-cs"/>
              </a:rPr>
              <a:t>When you define an authorization scheme, you give it a unique name. Once defined, you can attach it to any component or control in your application. To attach an authorization scheme to a component or control in your application, simply navigate to the appropriate attributes page and select an authorization scheme from the Authorization Scheme list.</a:t>
            </a:r>
          </a:p>
        </p:txBody>
      </p:sp>
      <p:sp>
        <p:nvSpPr>
          <p:cNvPr id="4" name="Slide Number Placeholder 3"/>
          <p:cNvSpPr>
            <a:spLocks noGrp="1"/>
          </p:cNvSpPr>
          <p:nvPr>
            <p:ph type="sldNum" sz="quarter" idx="10"/>
          </p:nvPr>
        </p:nvSpPr>
        <p:spPr/>
        <p:txBody>
          <a:bodyPr/>
          <a:lstStyle/>
          <a:p>
            <a:fld id="{8C72D9AE-7182-4680-8F79-479C4181FF08}" type="slidenum">
              <a:rPr lang="en-US" smtClean="0"/>
              <a:pPr/>
              <a:t>10</a:t>
            </a:fld>
            <a:endParaRPr lang="en-US" dirty="0"/>
          </a:p>
        </p:txBody>
      </p:sp>
    </p:spTree>
    <p:extLst>
      <p:ext uri="{BB962C8B-B14F-4D97-AF65-F5344CB8AC3E}">
        <p14:creationId xmlns:p14="http://schemas.microsoft.com/office/powerpoint/2010/main" val="20153609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pPr lvl="0">
              <a:buFontTx/>
              <a:buNone/>
            </a:pPr>
            <a:r>
              <a:rPr lang="en-US" dirty="0"/>
              <a:t>You can create and apply an authorization scheme to an application and its</a:t>
            </a:r>
            <a:r>
              <a:rPr lang="en-US" baseline="0" dirty="0"/>
              <a:t> components using two different ways:</a:t>
            </a:r>
          </a:p>
          <a:p>
            <a:pPr marL="342900" lvl="1" indent="-228600">
              <a:buFont typeface="Arial" pitchFamily="34" charset="0"/>
              <a:buChar char="•"/>
            </a:pPr>
            <a:r>
              <a:rPr lang="en-US" baseline="0" dirty="0"/>
              <a:t>Navigate to Shared Components &gt; Authorization and then create an authorization scheme from scratch or by copying an existing authorization scheme</a:t>
            </a:r>
          </a:p>
          <a:p>
            <a:pPr marL="342900" lvl="1" indent="-228600">
              <a:buFont typeface="Arial" pitchFamily="34" charset="0"/>
              <a:buChar char="•"/>
            </a:pPr>
            <a:r>
              <a:rPr lang="en-US" baseline="0" dirty="0"/>
              <a:t>Create an Access Control page, set the application mode and then add users to the Access Control List. Then, you apply the authorization scheme to application components</a:t>
            </a:r>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11</a:t>
            </a:fld>
            <a:endParaRPr lang="en-US" dirty="0"/>
          </a:p>
        </p:txBody>
      </p:sp>
    </p:spTree>
    <p:extLst>
      <p:ext uri="{BB962C8B-B14F-4D97-AF65-F5344CB8AC3E}">
        <p14:creationId xmlns:p14="http://schemas.microsoft.com/office/powerpoint/2010/main" val="20590364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pPr lvl="0">
              <a:buFontTx/>
              <a:buNone/>
            </a:pPr>
            <a:r>
              <a:rPr lang="en-US" dirty="0"/>
              <a:t>When you create an authorization scheme, you select an authorization scheme type. The authorization scheme type determines how an authorization scheme is applied. Developers can create new authorization type plug-ins to extend this list.</a:t>
            </a:r>
          </a:p>
          <a:p>
            <a:pPr lvl="0">
              <a:buFontTx/>
              <a:buNone/>
            </a:pPr>
            <a:r>
              <a:rPr lang="en-US" dirty="0"/>
              <a:t>To create an authorization scheme, navigate</a:t>
            </a:r>
            <a:r>
              <a:rPr lang="en-US" baseline="0" dirty="0"/>
              <a:t> to your application home page, click </a:t>
            </a:r>
            <a:r>
              <a:rPr lang="en-US" b="1" baseline="0" dirty="0"/>
              <a:t>Shared Components</a:t>
            </a:r>
            <a:r>
              <a:rPr lang="en-US" baseline="0" dirty="0"/>
              <a:t>. Under Security, select </a:t>
            </a:r>
            <a:r>
              <a:rPr lang="en-US" b="1" baseline="0" dirty="0"/>
              <a:t>Authorization Schemes </a:t>
            </a:r>
            <a:r>
              <a:rPr lang="en-US" baseline="0" dirty="0"/>
              <a:t>and then perform the following steps</a:t>
            </a:r>
            <a:r>
              <a:rPr lang="en-US" dirty="0"/>
              <a:t>:</a:t>
            </a:r>
          </a:p>
          <a:p>
            <a:pPr marL="457200" lvl="1" indent="-228600">
              <a:buFont typeface="+mj-lt"/>
              <a:buAutoNum type="arabicPeriod"/>
            </a:pPr>
            <a:r>
              <a:rPr lang="en-US" dirty="0"/>
              <a:t>On the Authorization</a:t>
            </a:r>
            <a:r>
              <a:rPr lang="en-US" baseline="0" dirty="0"/>
              <a:t> Schemes page, click </a:t>
            </a:r>
            <a:r>
              <a:rPr lang="en-US" b="1" baseline="0" dirty="0"/>
              <a:t>Create</a:t>
            </a:r>
            <a:r>
              <a:rPr lang="en-US" baseline="0" dirty="0"/>
              <a:t>.</a:t>
            </a:r>
          </a:p>
          <a:p>
            <a:pPr marL="457200" lvl="1" indent="-228600">
              <a:buFont typeface="+mj-lt"/>
              <a:buAutoNum type="arabicPeriod"/>
            </a:pPr>
            <a:r>
              <a:rPr lang="en-US" dirty="0"/>
              <a:t>For Create Authorization Scheme,</a:t>
            </a:r>
            <a:r>
              <a:rPr lang="en-US" baseline="0" dirty="0"/>
              <a:t> select </a:t>
            </a:r>
            <a:r>
              <a:rPr lang="en-US" b="1" baseline="0" dirty="0"/>
              <a:t>From Scratch </a:t>
            </a:r>
            <a:r>
              <a:rPr lang="en-US" baseline="0" dirty="0"/>
              <a:t>and click Next.</a:t>
            </a:r>
          </a:p>
          <a:p>
            <a:pPr marL="457200" lvl="1" indent="-228600">
              <a:buFont typeface="+mj-lt"/>
              <a:buAutoNum type="arabicPeriod"/>
            </a:pPr>
            <a:r>
              <a:rPr lang="en-US" dirty="0"/>
              <a:t>On Create Authorization Scheme:</a:t>
            </a:r>
          </a:p>
          <a:p>
            <a:pPr lvl="4">
              <a:buFont typeface="Arial" pitchFamily="34" charset="0"/>
              <a:buChar char="•"/>
            </a:pPr>
            <a:r>
              <a:rPr lang="en-US" dirty="0"/>
              <a:t>Name - Enter an unique name that identifies this authorization scheme. In the slide example, enter Administrator.</a:t>
            </a:r>
          </a:p>
          <a:p>
            <a:pPr lvl="4">
              <a:buFont typeface="Arial" pitchFamily="34" charset="0"/>
              <a:buChar char="•"/>
            </a:pPr>
            <a:r>
              <a:rPr lang="en-US" dirty="0"/>
              <a:t>Scheme Type - Select how this authorization scheme will be applied. In</a:t>
            </a:r>
            <a:r>
              <a:rPr lang="en-US" baseline="0" dirty="0"/>
              <a:t> the slide example, select Value of Item in Expression 1 Equals Expression 2. The authorization succeeds if the item's value equals the authorization value. In the slide example, select APP_USER for Item, and enter MANAGER for Value. That is, in the example, </a:t>
            </a:r>
            <a:r>
              <a:rPr lang="en-US" dirty="0"/>
              <a:t>the value in Expression 1 (</a:t>
            </a:r>
            <a:r>
              <a:rPr lang="en-US" dirty="0">
                <a:latin typeface="Courier New" pitchFamily="49" charset="0"/>
                <a:cs typeface="Courier New" pitchFamily="49" charset="0"/>
              </a:rPr>
              <a:t>APP_USER</a:t>
            </a:r>
            <a:r>
              <a:rPr lang="en-US" dirty="0"/>
              <a:t>) is compared to the value specified in Expression 2 (</a:t>
            </a:r>
            <a:r>
              <a:rPr lang="en-US" dirty="0">
                <a:latin typeface="Courier New" pitchFamily="49" charset="0"/>
                <a:cs typeface="Courier New" pitchFamily="49" charset="0"/>
              </a:rPr>
              <a:t>MANAGER</a:t>
            </a:r>
            <a:r>
              <a:rPr lang="en-US" dirty="0"/>
              <a:t>).</a:t>
            </a:r>
          </a:p>
          <a:p>
            <a:pPr lvl="4">
              <a:buFont typeface="Arial" pitchFamily="34" charset="0"/>
              <a:buChar char="•"/>
            </a:pPr>
            <a:r>
              <a:rPr lang="en-US" dirty="0"/>
              <a:t>Identify error message displayed when scheme violated - Enter error text that displays if the authorization scheme fails (that is, the current user fails the security check).</a:t>
            </a:r>
          </a:p>
          <a:p>
            <a:pPr lvl="4">
              <a:buFont typeface="Arial" pitchFamily="34" charset="0"/>
              <a:buChar char="•"/>
            </a:pPr>
            <a:r>
              <a:rPr lang="en-US" dirty="0"/>
              <a:t>Validate Authorization Scheme - Authorization schemes are evaluated on first use in a session. Use this option to controls if future uses cause re-evaluations and when a memorized result can be taken instead.</a:t>
            </a:r>
          </a:p>
          <a:p>
            <a:pPr lvl="3">
              <a:buFontTx/>
              <a:buNone/>
            </a:pPr>
            <a:r>
              <a:rPr lang="en-US" dirty="0"/>
              <a:t>Click </a:t>
            </a:r>
            <a:r>
              <a:rPr lang="en-US" b="1" dirty="0"/>
              <a:t>Create Authorization Scheme</a:t>
            </a:r>
            <a:r>
              <a:rPr lang="en-US" dirty="0"/>
              <a:t>.</a:t>
            </a:r>
          </a:p>
          <a:p>
            <a:pPr lvl="0">
              <a:buFontTx/>
              <a:buNone/>
            </a:pPr>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12</a:t>
            </a:fld>
            <a:endParaRPr lang="en-US" dirty="0"/>
          </a:p>
        </p:txBody>
      </p:sp>
    </p:spTree>
    <p:extLst>
      <p:ext uri="{BB962C8B-B14F-4D97-AF65-F5344CB8AC3E}">
        <p14:creationId xmlns:p14="http://schemas.microsoft.com/office/powerpoint/2010/main" val="16734887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r>
              <a:rPr lang="en-IN" sz="1100" b="0" i="0" u="none" strike="noStrike" kern="1200" dirty="0">
                <a:solidFill>
                  <a:schemeClr val="tx1"/>
                </a:solidFill>
                <a:effectLst/>
                <a:latin typeface="+mn-lt"/>
                <a:ea typeface="+mn-ea"/>
                <a:cs typeface="+mn-cs"/>
              </a:rPr>
              <a:t>Adding the Access Control feature to an application, creates multiple pages and the components as explained in the slide. Developers use the access control list to associate the privileges, </a:t>
            </a:r>
            <a:r>
              <a:rPr lang="en-IN" dirty="0"/>
              <a:t>view</a:t>
            </a:r>
            <a:r>
              <a:rPr lang="en-IN" sz="1100" b="0" i="0" u="none" strike="noStrike" kern="1200" dirty="0">
                <a:solidFill>
                  <a:schemeClr val="tx1"/>
                </a:solidFill>
                <a:effectLst/>
                <a:latin typeface="+mn-lt"/>
                <a:ea typeface="+mn-ea"/>
                <a:cs typeface="+mn-cs"/>
              </a:rPr>
              <a:t>, </a:t>
            </a:r>
            <a:r>
              <a:rPr lang="en-IN" dirty="0"/>
              <a:t>edit</a:t>
            </a:r>
            <a:r>
              <a:rPr lang="en-IN" sz="1100" b="0" i="0" u="none" strike="noStrike" kern="1200" dirty="0">
                <a:solidFill>
                  <a:schemeClr val="tx1"/>
                </a:solidFill>
                <a:effectLst/>
                <a:latin typeface="+mn-lt"/>
                <a:ea typeface="+mn-ea"/>
                <a:cs typeface="+mn-cs"/>
              </a:rPr>
              <a:t>, and </a:t>
            </a:r>
            <a:r>
              <a:rPr lang="en-IN" dirty="0"/>
              <a:t>administration</a:t>
            </a:r>
            <a:r>
              <a:rPr lang="en-IN" sz="1100" b="0" i="0" u="none" strike="noStrike" kern="1200" dirty="0">
                <a:solidFill>
                  <a:schemeClr val="tx1"/>
                </a:solidFill>
                <a:effectLst/>
                <a:latin typeface="+mn-lt"/>
                <a:ea typeface="+mn-ea"/>
                <a:cs typeface="+mn-cs"/>
              </a:rPr>
              <a:t>, with application users. Within the final Access Control UI, each privileges correlates to an access role:</a:t>
            </a:r>
          </a:p>
          <a:p>
            <a:pPr lvl="1"/>
            <a:r>
              <a:rPr lang="en-IN" sz="1050" b="0" i="0" u="none" strike="noStrike" kern="1200" dirty="0">
                <a:solidFill>
                  <a:schemeClr val="tx1"/>
                </a:solidFill>
                <a:effectLst/>
                <a:latin typeface="+mn-lt"/>
                <a:ea typeface="+mn-ea"/>
                <a:cs typeface="+mn-cs"/>
              </a:rPr>
              <a:t>View correlates to the Reader role.</a:t>
            </a:r>
          </a:p>
          <a:p>
            <a:pPr lvl="1"/>
            <a:r>
              <a:rPr lang="en-IN" sz="1050" b="0" i="0" u="none" strike="noStrike" kern="1200" dirty="0">
                <a:solidFill>
                  <a:schemeClr val="tx1"/>
                </a:solidFill>
                <a:effectLst/>
                <a:latin typeface="+mn-lt"/>
                <a:ea typeface="+mn-ea"/>
                <a:cs typeface="+mn-cs"/>
              </a:rPr>
              <a:t>Edit correlates to the Contributor role.</a:t>
            </a:r>
          </a:p>
          <a:p>
            <a:pPr lvl="1"/>
            <a:r>
              <a:rPr lang="en-IN" sz="1050" b="0" i="0" u="none" strike="noStrike" kern="1200" dirty="0">
                <a:solidFill>
                  <a:schemeClr val="tx1"/>
                </a:solidFill>
                <a:effectLst/>
                <a:latin typeface="+mn-lt"/>
                <a:ea typeface="+mn-ea"/>
                <a:cs typeface="+mn-cs"/>
              </a:rPr>
              <a:t>Administration correlates to the Administrator role.</a:t>
            </a:r>
          </a:p>
          <a:p>
            <a:pPr marL="228600" lvl="0" indent="-228600">
              <a:buFont typeface="+mj-lt"/>
              <a:buNone/>
            </a:pPr>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13</a:t>
            </a:fld>
            <a:endParaRPr lang="en-US" dirty="0"/>
          </a:p>
        </p:txBody>
      </p:sp>
    </p:spTree>
    <p:extLst>
      <p:ext uri="{BB962C8B-B14F-4D97-AF65-F5344CB8AC3E}">
        <p14:creationId xmlns:p14="http://schemas.microsoft.com/office/powerpoint/2010/main" val="7316931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pPr lvl="0">
              <a:buFontTx/>
              <a:buNone/>
            </a:pPr>
            <a:r>
              <a:rPr lang="en-US" sz="1100" b="0" i="0" kern="1200" dirty="0">
                <a:solidFill>
                  <a:schemeClr val="tx1"/>
                </a:solidFill>
                <a:latin typeface="+mn-lt"/>
                <a:ea typeface="+mn-ea"/>
                <a:cs typeface="+mn-cs"/>
              </a:rPr>
              <a:t>The slide shows the steps involved in creating an access control list by creating a page. You can create an access control list using either the Create Application Wizard or the Create Page Wizard. In the Create Application Wizard, for Features, you select Access Control check box.</a:t>
            </a:r>
          </a:p>
          <a:p>
            <a:pPr lvl="0">
              <a:buFontTx/>
              <a:buNone/>
            </a:pPr>
            <a:r>
              <a:rPr lang="en-IN" sz="1100" b="0" i="0" u="none" strike="noStrike" kern="1200" dirty="0">
                <a:solidFill>
                  <a:schemeClr val="tx1"/>
                </a:solidFill>
                <a:effectLst/>
                <a:latin typeface="+mn-lt"/>
                <a:ea typeface="+mn-ea"/>
                <a:cs typeface="+mn-cs"/>
              </a:rPr>
              <a:t>You create an access control list by running the Create Page Wizard from the Application home page. You can also run this wizard in Page Designer by clicking the </a:t>
            </a:r>
            <a:r>
              <a:rPr lang="en-IN" sz="1100" b="1" i="0" u="none" strike="noStrike" kern="1200" dirty="0">
                <a:solidFill>
                  <a:schemeClr val="tx1"/>
                </a:solidFill>
                <a:effectLst/>
                <a:latin typeface="+mn-lt"/>
                <a:ea typeface="+mn-ea"/>
                <a:cs typeface="+mn-cs"/>
              </a:rPr>
              <a:t>Create</a:t>
            </a:r>
            <a:r>
              <a:rPr lang="en-IN" sz="1100" b="0" i="0" u="none" strike="noStrike" kern="1200" dirty="0">
                <a:solidFill>
                  <a:schemeClr val="tx1"/>
                </a:solidFill>
                <a:effectLst/>
                <a:latin typeface="+mn-lt"/>
                <a:ea typeface="+mn-ea"/>
                <a:cs typeface="+mn-cs"/>
              </a:rPr>
              <a:t> menu and selecting </a:t>
            </a:r>
            <a:r>
              <a:rPr lang="en-IN" sz="1100" b="1" i="0" u="none" strike="noStrike" kern="1200" dirty="0">
                <a:solidFill>
                  <a:schemeClr val="tx1"/>
                </a:solidFill>
                <a:effectLst/>
                <a:latin typeface="+mn-lt"/>
                <a:ea typeface="+mn-ea"/>
                <a:cs typeface="+mn-cs"/>
              </a:rPr>
              <a:t>Page</a:t>
            </a:r>
            <a:r>
              <a:rPr lang="en-IN" sz="1100" b="0" i="0" u="none" strike="noStrike" kern="1200" dirty="0">
                <a:solidFill>
                  <a:schemeClr val="tx1"/>
                </a:solidFill>
                <a:effectLst/>
                <a:latin typeface="+mn-lt"/>
                <a:ea typeface="+mn-ea"/>
                <a:cs typeface="+mn-cs"/>
              </a:rPr>
              <a:t>.</a:t>
            </a:r>
            <a:endParaRPr lang="en-US" sz="1100" b="0" i="0" kern="1200" dirty="0">
              <a:solidFill>
                <a:schemeClr val="tx1"/>
              </a:solidFill>
              <a:latin typeface="+mn-lt"/>
              <a:ea typeface="+mn-ea"/>
              <a:cs typeface="+mn-cs"/>
            </a:endParaRPr>
          </a:p>
          <a:p>
            <a:pPr lvl="0">
              <a:buFontTx/>
              <a:buNone/>
            </a:pPr>
            <a:r>
              <a:rPr lang="en-US" dirty="0"/>
              <a:t>To create an access control list from the Application home page, perform the following steps:</a:t>
            </a:r>
          </a:p>
          <a:p>
            <a:pPr marL="457200" lvl="1" indent="-228600">
              <a:buFont typeface="+mj-lt"/>
              <a:buAutoNum type="arabicPeriod"/>
            </a:pPr>
            <a:r>
              <a:rPr lang="en-US" dirty="0"/>
              <a:t>Navigate to your application home page and click </a:t>
            </a:r>
            <a:r>
              <a:rPr lang="en-US" b="1" dirty="0"/>
              <a:t>Create Page</a:t>
            </a:r>
            <a:r>
              <a:rPr lang="en-US" dirty="0"/>
              <a:t>. </a:t>
            </a:r>
          </a:p>
          <a:p>
            <a:pPr marL="457200" lvl="1" indent="-228600">
              <a:buFont typeface="+mj-lt"/>
              <a:buAutoNum type="arabicPeriod"/>
            </a:pPr>
            <a:r>
              <a:rPr lang="en-US" dirty="0"/>
              <a:t>Select </a:t>
            </a:r>
            <a:r>
              <a:rPr lang="en-US" b="1" dirty="0"/>
              <a:t>Feature</a:t>
            </a:r>
            <a:r>
              <a:rPr lang="en-US" dirty="0"/>
              <a:t> and then select </a:t>
            </a:r>
            <a:r>
              <a:rPr lang="en-US" b="1" dirty="0"/>
              <a:t>Access Control </a:t>
            </a:r>
            <a:r>
              <a:rPr lang="en-US" dirty="0"/>
              <a:t>for Page Type. Then, click </a:t>
            </a:r>
            <a:r>
              <a:rPr lang="en-US" b="1" dirty="0"/>
              <a:t>Next</a:t>
            </a:r>
            <a:r>
              <a:rPr lang="en-US" dirty="0"/>
              <a:t>.</a:t>
            </a:r>
          </a:p>
          <a:p>
            <a:pPr marL="228600" lvl="0" indent="-228600">
              <a:buFont typeface="+mj-lt"/>
              <a:buNone/>
            </a:pPr>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14</a:t>
            </a:fld>
            <a:endParaRPr lang="en-US" dirty="0"/>
          </a:p>
        </p:txBody>
      </p:sp>
    </p:spTree>
    <p:extLst>
      <p:ext uri="{BB962C8B-B14F-4D97-AF65-F5344CB8AC3E}">
        <p14:creationId xmlns:p14="http://schemas.microsoft.com/office/powerpoint/2010/main" val="12036627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pPr marL="457200" lvl="1" indent="-228600">
              <a:buFont typeface="+mj-lt"/>
              <a:buAutoNum type="arabicPeriod" startAt="4"/>
            </a:pPr>
            <a:r>
              <a:rPr lang="en-US" dirty="0"/>
              <a:t>For Starting Page Number, specify an unused page number. Select your preference for Administration Page Preference and enter a name for Administration Page Name. Specify your preference for navigation and click </a:t>
            </a:r>
            <a:r>
              <a:rPr lang="en-US" b="1" dirty="0"/>
              <a:t>Next</a:t>
            </a:r>
            <a:r>
              <a:rPr lang="en-US" dirty="0"/>
              <a:t>.</a:t>
            </a:r>
          </a:p>
          <a:p>
            <a:pPr marL="457200" lvl="1" indent="-228600">
              <a:buFont typeface="+mj-lt"/>
              <a:buAutoNum type="arabicPeriod" startAt="4"/>
            </a:pPr>
            <a:r>
              <a:rPr lang="en-US" dirty="0"/>
              <a:t>Review the confirmation page and click </a:t>
            </a:r>
            <a:r>
              <a:rPr lang="en-US" b="1" dirty="0"/>
              <a:t>Create</a:t>
            </a:r>
            <a:r>
              <a:rPr lang="en-US" dirty="0"/>
              <a:t>.  </a:t>
            </a:r>
          </a:p>
          <a:p>
            <a:pPr marL="228600" lvl="0" indent="-228600">
              <a:buFont typeface="+mj-lt"/>
              <a:buNone/>
            </a:pPr>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15</a:t>
            </a:fld>
            <a:endParaRPr lang="en-US" dirty="0"/>
          </a:p>
        </p:txBody>
      </p:sp>
    </p:spTree>
    <p:extLst>
      <p:ext uri="{BB962C8B-B14F-4D97-AF65-F5344CB8AC3E}">
        <p14:creationId xmlns:p14="http://schemas.microsoft.com/office/powerpoint/2010/main" val="29950477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pPr lvl="0">
              <a:buFontTx/>
              <a:buNone/>
            </a:pPr>
            <a:r>
              <a:rPr lang="en-IN" sz="1100" b="0" i="0" u="none" strike="noStrike" kern="1200" dirty="0">
                <a:solidFill>
                  <a:schemeClr val="tx1"/>
                </a:solidFill>
                <a:effectLst/>
                <a:latin typeface="+mn-lt"/>
                <a:ea typeface="+mn-ea"/>
                <a:cs typeface="+mn-cs"/>
              </a:rPr>
              <a:t>Once you add the Access Control feature, you configure it by running the application and accessing the Access Control region on the Administration page</a:t>
            </a:r>
            <a:r>
              <a:rPr lang="en-US" sz="1100" b="0" i="0" kern="1200" dirty="0">
                <a:solidFill>
                  <a:schemeClr val="tx1"/>
                </a:solidFill>
                <a:latin typeface="+mn-lt"/>
                <a:ea typeface="+mn-ea"/>
                <a:cs typeface="+mn-cs"/>
              </a:rPr>
              <a:t>. </a:t>
            </a:r>
            <a:r>
              <a:rPr lang="en-IN" sz="1100" b="0" i="0" u="none" strike="noStrike" kern="1200" dirty="0">
                <a:solidFill>
                  <a:schemeClr val="tx1"/>
                </a:solidFill>
                <a:effectLst/>
                <a:latin typeface="+mn-lt"/>
                <a:ea typeface="+mn-ea"/>
                <a:cs typeface="+mn-cs"/>
              </a:rPr>
              <a:t>The Access Control region lists currently defined access roles and contains two sections: Users and Access Control.</a:t>
            </a:r>
            <a:endParaRPr lang="en-US" sz="1100" b="0" i="0" kern="1200" dirty="0">
              <a:solidFill>
                <a:schemeClr val="tx1"/>
              </a:solidFill>
              <a:latin typeface="+mn-lt"/>
              <a:ea typeface="+mn-ea"/>
              <a:cs typeface="+mn-cs"/>
            </a:endParaRPr>
          </a:p>
          <a:p>
            <a:pPr marL="457200" lvl="1" indent="-228600">
              <a:buFont typeface="+mj-lt"/>
              <a:buAutoNum type="arabicPeriod"/>
            </a:pPr>
            <a:r>
              <a:rPr lang="en-US" dirty="0"/>
              <a:t>Run the Access Control Administration page. </a:t>
            </a:r>
          </a:p>
          <a:p>
            <a:pPr marL="457200" lvl="1" indent="-228600">
              <a:buFont typeface="+mj-lt"/>
              <a:buAutoNum type="arabicPeriod" startAt="2"/>
            </a:pPr>
            <a:r>
              <a:rPr lang="en-US" dirty="0"/>
              <a:t>Now, you add users to the Access Control List. To add users to the Access Control List, perform the following steps:</a:t>
            </a:r>
          </a:p>
          <a:p>
            <a:pPr marL="800100" lvl="3" indent="-228600">
              <a:buFont typeface="+mj-lt"/>
              <a:buAutoNum type="alphaLcParenR"/>
            </a:pPr>
            <a:r>
              <a:rPr lang="en-US" dirty="0"/>
              <a:t>Click </a:t>
            </a:r>
            <a:r>
              <a:rPr lang="en-US" b="1" dirty="0"/>
              <a:t>Users</a:t>
            </a:r>
            <a:r>
              <a:rPr lang="en-US" dirty="0"/>
              <a:t>.</a:t>
            </a:r>
          </a:p>
          <a:p>
            <a:pPr marL="800100" lvl="3" indent="-228600">
              <a:buFont typeface="+mj-lt"/>
              <a:buAutoNum type="alphaLcParenR"/>
            </a:pPr>
            <a:r>
              <a:rPr lang="en-US" dirty="0"/>
              <a:t>The Manage User Access dialog appears. Click </a:t>
            </a:r>
            <a:r>
              <a:rPr lang="en-US" b="1" dirty="0"/>
              <a:t>Add User</a:t>
            </a:r>
            <a:r>
              <a:rPr lang="en-US" dirty="0"/>
              <a:t>. A new row appears.</a:t>
            </a:r>
          </a:p>
          <a:p>
            <a:pPr marL="800100" lvl="3" indent="-228600">
              <a:buFont typeface="+mj-lt"/>
              <a:buAutoNum type="alphaLcParenR"/>
            </a:pPr>
            <a:r>
              <a:rPr lang="en-US" dirty="0"/>
              <a:t>Enter a user in the Username field.</a:t>
            </a:r>
          </a:p>
          <a:p>
            <a:pPr marL="800100" lvl="3" indent="-228600">
              <a:buFont typeface="+mj-lt"/>
              <a:buAutoNum type="alphaLcParenR"/>
            </a:pPr>
            <a:r>
              <a:rPr lang="en-US" dirty="0"/>
              <a:t>Associate a privilege with the user. Available options include:</a:t>
            </a:r>
          </a:p>
          <a:p>
            <a:pPr marL="971550" lvl="4" indent="-228600"/>
            <a:r>
              <a:rPr lang="en-US" dirty="0"/>
              <a:t>Administrator</a:t>
            </a:r>
          </a:p>
          <a:p>
            <a:pPr marL="971550" lvl="4" indent="-228600"/>
            <a:r>
              <a:rPr lang="en-US" dirty="0"/>
              <a:t>Edit</a:t>
            </a:r>
          </a:p>
          <a:p>
            <a:pPr marL="971550" lvl="4" indent="-228600"/>
            <a:r>
              <a:rPr lang="en-US" dirty="0"/>
              <a:t>View</a:t>
            </a:r>
          </a:p>
          <a:p>
            <a:pPr marL="800100" lvl="3" indent="-228600">
              <a:buFont typeface="+mj-lt"/>
              <a:buAutoNum type="alphaLcParenR"/>
            </a:pPr>
            <a:r>
              <a:rPr lang="en-US" dirty="0"/>
              <a:t>Click </a:t>
            </a:r>
            <a:r>
              <a:rPr lang="en-US" b="1" dirty="0"/>
              <a:t>Add User</a:t>
            </a:r>
            <a:r>
              <a:rPr lang="en-US" dirty="0"/>
              <a:t>. Repeat steps a-d for all users.</a:t>
            </a:r>
          </a:p>
          <a:p>
            <a:pPr marL="457200" lvl="1" indent="-228600">
              <a:buFont typeface="+mj-lt"/>
              <a:buAutoNum type="arabicPeriod" startAt="2"/>
            </a:pPr>
            <a:r>
              <a:rPr lang="en-US" dirty="0"/>
              <a:t>You can set the level of access for authenticated users of your application. Click Access Control. The Configure Access Control dialog appears.</a:t>
            </a:r>
            <a:r>
              <a:rPr lang="en-IN" sz="1050" b="0" i="0" u="none" strike="noStrike" kern="1200" dirty="0">
                <a:solidFill>
                  <a:schemeClr val="tx1"/>
                </a:solidFill>
                <a:effectLst/>
                <a:latin typeface="+mn-lt"/>
                <a:ea typeface="+mn-ea"/>
                <a:cs typeface="+mn-cs"/>
              </a:rPr>
              <a:t> Choose </a:t>
            </a:r>
            <a:r>
              <a:rPr lang="en-IN" sz="1050" b="1" i="0" u="none" strike="noStrike" kern="1200" dirty="0">
                <a:solidFill>
                  <a:schemeClr val="tx1"/>
                </a:solidFill>
                <a:effectLst/>
                <a:latin typeface="+mn-lt"/>
                <a:ea typeface="+mn-ea"/>
                <a:cs typeface="+mn-cs"/>
              </a:rPr>
              <a:t>No</a:t>
            </a:r>
            <a:r>
              <a:rPr lang="en-IN" sz="1050" b="0" i="0" u="none" strike="noStrike" kern="1200" dirty="0">
                <a:solidFill>
                  <a:schemeClr val="tx1"/>
                </a:solidFill>
                <a:effectLst/>
                <a:latin typeface="+mn-lt"/>
                <a:ea typeface="+mn-ea"/>
                <a:cs typeface="+mn-cs"/>
              </a:rPr>
              <a:t> if all users are defined in the access control list. Choose </a:t>
            </a:r>
            <a:r>
              <a:rPr lang="en-IN" sz="1050" b="1" i="0" u="none" strike="noStrike" kern="1200" dirty="0">
                <a:solidFill>
                  <a:schemeClr val="tx1"/>
                </a:solidFill>
                <a:effectLst/>
                <a:latin typeface="+mn-lt"/>
                <a:ea typeface="+mn-ea"/>
                <a:cs typeface="+mn-cs"/>
              </a:rPr>
              <a:t>Yes</a:t>
            </a:r>
            <a:r>
              <a:rPr lang="en-IN" sz="1050" b="0" i="0" u="none" strike="noStrike" kern="1200" dirty="0">
                <a:solidFill>
                  <a:schemeClr val="tx1"/>
                </a:solidFill>
                <a:effectLst/>
                <a:latin typeface="+mn-lt"/>
                <a:ea typeface="+mn-ea"/>
                <a:cs typeface="+mn-cs"/>
              </a:rPr>
              <a:t> if authenticated users not in the access control list may also use this application. Click </a:t>
            </a:r>
            <a:r>
              <a:rPr lang="en-IN" sz="1050" b="1" i="0" u="none" strike="noStrike" kern="1200" dirty="0">
                <a:solidFill>
                  <a:schemeClr val="tx1"/>
                </a:solidFill>
                <a:effectLst/>
                <a:latin typeface="+mn-lt"/>
                <a:ea typeface="+mn-ea"/>
                <a:cs typeface="+mn-cs"/>
              </a:rPr>
              <a:t>Apply Changes</a:t>
            </a:r>
            <a:r>
              <a:rPr lang="en-IN" sz="1050" b="0" i="0" u="none" strike="noStrike" kern="1200" dirty="0">
                <a:solidFill>
                  <a:schemeClr val="tx1"/>
                </a:solidFill>
                <a:effectLst/>
                <a:latin typeface="+mn-lt"/>
                <a:ea typeface="+mn-ea"/>
                <a:cs typeface="+mn-cs"/>
              </a:rPr>
              <a:t>.</a:t>
            </a:r>
            <a:endParaRPr lang="en-US" dirty="0"/>
          </a:p>
          <a:p>
            <a:pPr lvl="0">
              <a:buFontTx/>
              <a:buNone/>
            </a:pPr>
            <a:r>
              <a:rPr lang="en-IN" sz="1100" b="1" i="0" u="none" strike="noStrike" kern="1200" dirty="0">
                <a:solidFill>
                  <a:schemeClr val="tx1"/>
                </a:solidFill>
                <a:effectLst/>
                <a:latin typeface="+mn-lt"/>
                <a:ea typeface="+mn-ea"/>
                <a:cs typeface="+mn-cs"/>
              </a:rPr>
              <a:t>Note</a:t>
            </a:r>
            <a:r>
              <a:rPr lang="en-IN" sz="1100" b="0" i="0" u="none" strike="noStrike" kern="1200" dirty="0">
                <a:solidFill>
                  <a:schemeClr val="tx1"/>
                </a:solidFill>
                <a:effectLst/>
                <a:latin typeface="+mn-lt"/>
                <a:ea typeface="+mn-ea"/>
                <a:cs typeface="+mn-cs"/>
              </a:rPr>
              <a:t>:</a:t>
            </a:r>
          </a:p>
          <a:p>
            <a:pPr marL="228600" lvl="0" indent="-228600">
              <a:buFont typeface="+mj-lt"/>
              <a:buAutoNum type="arabicPeriod"/>
            </a:pPr>
            <a:r>
              <a:rPr lang="en-IN" sz="1100" b="0" i="0" u="none" strike="noStrike" kern="1200" dirty="0">
                <a:solidFill>
                  <a:schemeClr val="tx1"/>
                </a:solidFill>
                <a:effectLst/>
                <a:latin typeface="+mn-lt"/>
                <a:ea typeface="+mn-ea"/>
                <a:cs typeface="+mn-cs"/>
              </a:rPr>
              <a:t>Since roles are applied to users, you must create the roles before adding users. </a:t>
            </a:r>
          </a:p>
          <a:p>
            <a:pPr marL="228600" lvl="0" indent="-228600">
              <a:buFont typeface="+mj-lt"/>
              <a:buAutoNum type="arabicPeriod"/>
            </a:pPr>
            <a:r>
              <a:rPr lang="en-IN" sz="1100" b="0" i="0" u="none" strike="noStrike" kern="1200" dirty="0">
                <a:solidFill>
                  <a:schemeClr val="tx1"/>
                </a:solidFill>
                <a:effectLst/>
                <a:latin typeface="+mn-lt"/>
                <a:ea typeface="+mn-ea"/>
                <a:cs typeface="+mn-cs"/>
              </a:rPr>
              <a:t>Application users are not exported as part of your application. When you deploy your application you will need to manually manage your user to role assignments. Roles are exported as part of an application export and imported with application imports.</a:t>
            </a:r>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16</a:t>
            </a:fld>
            <a:endParaRPr lang="en-US" dirty="0"/>
          </a:p>
        </p:txBody>
      </p:sp>
    </p:spTree>
    <p:extLst>
      <p:ext uri="{BB962C8B-B14F-4D97-AF65-F5344CB8AC3E}">
        <p14:creationId xmlns:p14="http://schemas.microsoft.com/office/powerpoint/2010/main" val="10749555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pPr lvl="0">
              <a:buFontTx/>
              <a:buNone/>
            </a:pPr>
            <a:r>
              <a:rPr lang="en-IN" sz="1100" b="0" i="0" u="none" strike="noStrike" kern="1200" dirty="0">
                <a:solidFill>
                  <a:schemeClr val="tx1"/>
                </a:solidFill>
                <a:effectLst/>
                <a:latin typeface="+mn-lt"/>
                <a:ea typeface="+mn-ea"/>
                <a:cs typeface="+mn-cs"/>
              </a:rPr>
              <a:t>Application authorization schemes are defined for an application for the purpose of controlling access. Setting a required authorization scheme at the application level will require all pages of the application to pass the defined authorization check.</a:t>
            </a:r>
            <a:endParaRPr lang="en-US" dirty="0"/>
          </a:p>
          <a:p>
            <a:pPr lvl="0">
              <a:buFontTx/>
              <a:buNone/>
            </a:pPr>
            <a:r>
              <a:rPr lang="en-US" dirty="0"/>
              <a:t>The slide shows steps to attach an authorization scheme to an application.</a:t>
            </a:r>
            <a:r>
              <a:rPr lang="en-US" baseline="0" dirty="0"/>
              <a:t> Perform the following steps:</a:t>
            </a:r>
          </a:p>
          <a:p>
            <a:pPr marL="457200" lvl="1" indent="-228600">
              <a:buFont typeface="+mj-lt"/>
              <a:buAutoNum type="arabicPeriod"/>
            </a:pPr>
            <a:r>
              <a:rPr lang="en-US" baseline="0" dirty="0"/>
              <a:t>Navigate to your application home page and click </a:t>
            </a:r>
            <a:r>
              <a:rPr lang="en-US" dirty="0"/>
              <a:t>the Shared Components icon. The Shared Components page appears.</a:t>
            </a:r>
          </a:p>
          <a:p>
            <a:pPr marL="457200" lvl="1" indent="-228600">
              <a:buFont typeface="+mj-lt"/>
              <a:buAutoNum type="arabicPeriod"/>
            </a:pPr>
            <a:r>
              <a:rPr lang="en-US" dirty="0"/>
              <a:t>Under Security, click </a:t>
            </a:r>
            <a:r>
              <a:rPr lang="en-US" b="1" dirty="0"/>
              <a:t>Security Attributes</a:t>
            </a:r>
            <a:r>
              <a:rPr lang="en-US" dirty="0"/>
              <a:t>.</a:t>
            </a:r>
          </a:p>
          <a:p>
            <a:pPr marL="457200" lvl="1" indent="-228600">
              <a:buFont typeface="+mj-lt"/>
              <a:buAutoNum type="arabicPeriod"/>
            </a:pPr>
            <a:r>
              <a:rPr lang="en-US" dirty="0"/>
              <a:t>Scroll down to Authorization and make a selection from the Authorization Scheme list. For Run on Public Pages, select Yes or No to specify whether the application-level authorization scheme is checked on public pages (that is, pages that do not require authorization). Click </a:t>
            </a:r>
            <a:r>
              <a:rPr lang="en-US" b="1" dirty="0"/>
              <a:t>Apply Changes</a:t>
            </a:r>
            <a:r>
              <a:rPr lang="en-US" dirty="0"/>
              <a:t>.</a:t>
            </a:r>
          </a:p>
          <a:p>
            <a:pPr lvl="0">
              <a:buFontTx/>
              <a:buNone/>
            </a:pPr>
            <a:r>
              <a:rPr lang="en-US" dirty="0"/>
              <a:t>To define a new authorization scheme, click </a:t>
            </a:r>
            <a:r>
              <a:rPr lang="en-US" b="1" dirty="0"/>
              <a:t>Define Authorization Schemes</a:t>
            </a:r>
            <a:r>
              <a:rPr lang="en-US" dirty="0"/>
              <a:t>.</a:t>
            </a:r>
          </a:p>
        </p:txBody>
      </p:sp>
      <p:sp>
        <p:nvSpPr>
          <p:cNvPr id="4" name="Slide Number Placeholder 3"/>
          <p:cNvSpPr>
            <a:spLocks noGrp="1"/>
          </p:cNvSpPr>
          <p:nvPr>
            <p:ph type="sldNum" sz="quarter" idx="10"/>
          </p:nvPr>
        </p:nvSpPr>
        <p:spPr/>
        <p:txBody>
          <a:bodyPr/>
          <a:lstStyle/>
          <a:p>
            <a:fld id="{8C72D9AE-7182-4680-8F79-479C4181FF08}" type="slidenum">
              <a:rPr lang="en-US" smtClean="0"/>
              <a:pPr/>
              <a:t>17</a:t>
            </a:fld>
            <a:endParaRPr lang="en-US" dirty="0"/>
          </a:p>
        </p:txBody>
      </p:sp>
    </p:spTree>
    <p:extLst>
      <p:ext uri="{BB962C8B-B14F-4D97-AF65-F5344CB8AC3E}">
        <p14:creationId xmlns:p14="http://schemas.microsoft.com/office/powerpoint/2010/main" val="21453054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pPr lvl="0">
              <a:buNone/>
            </a:pPr>
            <a:r>
              <a:rPr lang="en-US" dirty="0"/>
              <a:t>To attach an authorization scheme to a page, perform the following steps:</a:t>
            </a:r>
          </a:p>
          <a:p>
            <a:pPr marL="457200" lvl="1" indent="-228600">
              <a:buFont typeface="+mj-lt"/>
              <a:buAutoNum type="arabicPeriod"/>
            </a:pPr>
            <a:r>
              <a:rPr lang="en-US" dirty="0"/>
              <a:t>Navigate</a:t>
            </a:r>
            <a:r>
              <a:rPr lang="en-US" baseline="0" dirty="0"/>
              <a:t> to the page definition of the page to which you want to attach the authorization scheme.</a:t>
            </a:r>
          </a:p>
          <a:p>
            <a:pPr marL="457200" lvl="1" indent="-228600">
              <a:buFont typeface="+mj-lt"/>
              <a:buAutoNum type="arabicPeriod"/>
            </a:pPr>
            <a:r>
              <a:rPr lang="en-US" baseline="0" dirty="0"/>
              <a:t>Under Rendering, select the page name.</a:t>
            </a:r>
          </a:p>
          <a:p>
            <a:pPr marL="457200" lvl="1" indent="-228600">
              <a:buFont typeface="+mj-lt"/>
              <a:buAutoNum type="arabicPeriod"/>
            </a:pPr>
            <a:r>
              <a:rPr lang="en-US" baseline="0" dirty="0"/>
              <a:t>In the Property Editor, scroll down to </a:t>
            </a:r>
            <a:r>
              <a:rPr lang="en-US" b="1" baseline="0" dirty="0"/>
              <a:t>Security</a:t>
            </a:r>
            <a:r>
              <a:rPr lang="en-US" baseline="0" dirty="0"/>
              <a:t>. From the Authorization Scheme list, select a scheme. For the page to be rendered, this authorization scheme must evaluate to TRUE.</a:t>
            </a:r>
          </a:p>
          <a:p>
            <a:pPr marL="457200" lvl="1" indent="-228600">
              <a:buFont typeface="+mj-lt"/>
              <a:buAutoNum type="arabicPeriod"/>
            </a:pPr>
            <a:r>
              <a:rPr lang="en-US" baseline="0" dirty="0"/>
              <a:t>Click </a:t>
            </a:r>
            <a:r>
              <a:rPr lang="en-US" b="1" baseline="0" dirty="0"/>
              <a:t>Save</a:t>
            </a:r>
            <a:r>
              <a:rPr lang="en-US" baseline="0" dirty="0"/>
              <a:t>. Then, Click </a:t>
            </a:r>
            <a:r>
              <a:rPr lang="en-US" b="1" baseline="0" dirty="0"/>
              <a:t>Save and Run Page</a:t>
            </a:r>
            <a:r>
              <a:rPr lang="en-US" baseline="0" dirty="0"/>
              <a:t>. </a:t>
            </a:r>
          </a:p>
          <a:p>
            <a:pPr marL="0" lvl="0" indent="0">
              <a:buFont typeface="+mj-lt"/>
              <a:buNone/>
            </a:pPr>
            <a:r>
              <a:rPr lang="en-IN" sz="1100" b="0" i="0" u="none" strike="noStrike" kern="1200" dirty="0">
                <a:solidFill>
                  <a:schemeClr val="tx1"/>
                </a:solidFill>
                <a:effectLst/>
                <a:latin typeface="+mn-lt"/>
                <a:ea typeface="+mn-ea"/>
                <a:cs typeface="+mn-cs"/>
              </a:rPr>
              <a:t>An authorization scheme is evaluated either once for each application session (at session creation), or once for each page view. If the selected authorization scheme evaluates to </a:t>
            </a:r>
            <a:r>
              <a:rPr lang="en-IN" sz="1100" b="1" i="0" u="none" strike="noStrike" kern="1200" dirty="0">
                <a:solidFill>
                  <a:schemeClr val="tx1"/>
                </a:solidFill>
                <a:effectLst/>
                <a:latin typeface="+mn-lt"/>
                <a:ea typeface="+mn-ea"/>
                <a:cs typeface="+mn-cs"/>
              </a:rPr>
              <a:t>TRUE</a:t>
            </a:r>
            <a:r>
              <a:rPr lang="en-IN" sz="1100" b="0" i="0" u="none" strike="noStrike" kern="1200" dirty="0">
                <a:solidFill>
                  <a:schemeClr val="tx1"/>
                </a:solidFill>
                <a:effectLst/>
                <a:latin typeface="+mn-lt"/>
                <a:ea typeface="+mn-ea"/>
                <a:cs typeface="+mn-cs"/>
              </a:rPr>
              <a:t>, then the page displays and is subject to other defined conditions. If it evaluates to </a:t>
            </a:r>
            <a:r>
              <a:rPr lang="en-IN" sz="1100" b="1" i="0" u="none" strike="noStrike" kern="1200" dirty="0">
                <a:solidFill>
                  <a:schemeClr val="tx1"/>
                </a:solidFill>
                <a:effectLst/>
                <a:latin typeface="+mn-lt"/>
                <a:ea typeface="+mn-ea"/>
                <a:cs typeface="+mn-cs"/>
              </a:rPr>
              <a:t>FALSE</a:t>
            </a:r>
            <a:r>
              <a:rPr lang="en-IN" sz="1100" b="0" i="0" u="none" strike="noStrike" kern="1200" dirty="0">
                <a:solidFill>
                  <a:schemeClr val="tx1"/>
                </a:solidFill>
                <a:effectLst/>
                <a:latin typeface="+mn-lt"/>
                <a:ea typeface="+mn-ea"/>
                <a:cs typeface="+mn-cs"/>
              </a:rPr>
              <a:t>, then the page does not display and an error message displays.</a:t>
            </a:r>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18</a:t>
            </a:fld>
            <a:endParaRPr lang="en-US" dirty="0"/>
          </a:p>
        </p:txBody>
      </p:sp>
    </p:spTree>
    <p:extLst>
      <p:ext uri="{BB962C8B-B14F-4D97-AF65-F5344CB8AC3E}">
        <p14:creationId xmlns:p14="http://schemas.microsoft.com/office/powerpoint/2010/main" val="11178499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r>
              <a:rPr lang="en-US" sz="1100" b="0" i="0" kern="1200" dirty="0">
                <a:solidFill>
                  <a:schemeClr val="tx1"/>
                </a:solidFill>
                <a:latin typeface="+mn-lt"/>
                <a:ea typeface="+mn-ea"/>
                <a:cs typeface="+mn-cs"/>
              </a:rPr>
              <a:t>To attach an authorization scheme to a page component or control,</a:t>
            </a:r>
            <a:r>
              <a:rPr lang="en-US" sz="1100" b="0" i="0" kern="1200" baseline="0" dirty="0">
                <a:solidFill>
                  <a:schemeClr val="tx1"/>
                </a:solidFill>
                <a:latin typeface="+mn-lt"/>
                <a:ea typeface="+mn-ea"/>
                <a:cs typeface="+mn-cs"/>
              </a:rPr>
              <a:t> perform the following steps:</a:t>
            </a:r>
          </a:p>
          <a:p>
            <a:pPr marL="457200" lvl="1" indent="-228600">
              <a:buFont typeface="+mj-lt"/>
              <a:buAutoNum type="arabicPeriod"/>
            </a:pPr>
            <a:r>
              <a:rPr lang="en-US" sz="1050" b="0" i="0" kern="1200" baseline="0" dirty="0">
                <a:solidFill>
                  <a:schemeClr val="tx1"/>
                </a:solidFill>
                <a:latin typeface="+mn-lt"/>
                <a:ea typeface="+mn-ea"/>
                <a:cs typeface="+mn-cs"/>
              </a:rPr>
              <a:t>In your application, select a page. View the page in page designer.</a:t>
            </a:r>
          </a:p>
          <a:p>
            <a:pPr marL="457200" lvl="1" indent="-228600">
              <a:buFont typeface="+mj-lt"/>
              <a:buAutoNum type="arabicPeriod"/>
            </a:pPr>
            <a:r>
              <a:rPr lang="en-US" sz="1100" b="0" i="0" kern="1200" dirty="0">
                <a:solidFill>
                  <a:schemeClr val="tx1"/>
                </a:solidFill>
                <a:latin typeface="+mn-lt"/>
                <a:ea typeface="+mn-ea"/>
                <a:cs typeface="+mn-cs"/>
              </a:rPr>
              <a:t>Click the name of the component or control to which you want to apply the authorization scheme.</a:t>
            </a:r>
          </a:p>
          <a:p>
            <a:pPr marL="457200" lvl="1" indent="-228600">
              <a:buFont typeface="+mj-lt"/>
              <a:buAutoNum type="arabicPeriod"/>
            </a:pPr>
            <a:r>
              <a:rPr lang="en-US" sz="1100" b="0" i="0" kern="1200" dirty="0">
                <a:solidFill>
                  <a:schemeClr val="tx1"/>
                </a:solidFill>
                <a:latin typeface="+mn-lt"/>
                <a:ea typeface="+mn-ea"/>
                <a:cs typeface="+mn-cs"/>
              </a:rPr>
              <a:t>In the Property Editor, scroll down to Security and make a selection from the Authorization Scheme list.</a:t>
            </a:r>
          </a:p>
          <a:p>
            <a:pPr marL="457200" lvl="1" indent="-228600">
              <a:buFont typeface="+mj-lt"/>
              <a:buAutoNum type="arabicPeriod"/>
            </a:pPr>
            <a:r>
              <a:rPr lang="en-US" sz="1100" b="0" i="0" kern="1200" dirty="0">
                <a:solidFill>
                  <a:schemeClr val="tx1"/>
                </a:solidFill>
                <a:latin typeface="+mn-lt"/>
                <a:ea typeface="+mn-ea"/>
                <a:cs typeface="+mn-cs"/>
              </a:rPr>
              <a:t>Click </a:t>
            </a:r>
            <a:r>
              <a:rPr lang="en-US" sz="1100" b="1" i="0" kern="1200" dirty="0">
                <a:solidFill>
                  <a:schemeClr val="tx1"/>
                </a:solidFill>
                <a:latin typeface="+mn-lt"/>
                <a:ea typeface="+mn-ea"/>
                <a:cs typeface="+mn-cs"/>
              </a:rPr>
              <a:t>Save</a:t>
            </a:r>
            <a:r>
              <a:rPr lang="en-US" sz="1100" b="0" i="0" kern="1200" dirty="0">
                <a:solidFill>
                  <a:schemeClr val="tx1"/>
                </a:solidFill>
                <a:latin typeface="+mn-lt"/>
                <a:ea typeface="+mn-ea"/>
                <a:cs typeface="+mn-cs"/>
              </a:rPr>
              <a:t>.</a:t>
            </a:r>
          </a:p>
          <a:p>
            <a:pPr lvl="0"/>
            <a:r>
              <a:rPr lang="en-US" dirty="0"/>
              <a:t>The slide shows applying an authorization scheme to a column in an</a:t>
            </a:r>
            <a:r>
              <a:rPr lang="en-US" baseline="0" dirty="0"/>
              <a:t> interactive report page. In page designer, expand columns, select the column for which you want to attach the authorization scheme. Under Column Properties, navigate to Security and select an authorization scheme from the list.</a:t>
            </a:r>
            <a:endParaRPr lang="en-US" dirty="0"/>
          </a:p>
          <a:p>
            <a:pPr lvl="1">
              <a:buNone/>
            </a:pPr>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19</a:t>
            </a:fld>
            <a:endParaRPr lang="en-US" dirty="0"/>
          </a:p>
        </p:txBody>
      </p:sp>
    </p:spTree>
    <p:extLst>
      <p:ext uri="{BB962C8B-B14F-4D97-AF65-F5344CB8AC3E}">
        <p14:creationId xmlns:p14="http://schemas.microsoft.com/office/powerpoint/2010/main" val="15170144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r>
              <a:rPr lang="en-US" dirty="0"/>
              <a:t> </a:t>
            </a:r>
          </a:p>
        </p:txBody>
      </p:sp>
      <p:sp>
        <p:nvSpPr>
          <p:cNvPr id="4" name="Slide Number Placeholder 3"/>
          <p:cNvSpPr>
            <a:spLocks noGrp="1"/>
          </p:cNvSpPr>
          <p:nvPr>
            <p:ph type="sldNum" sz="quarter" idx="10"/>
          </p:nvPr>
        </p:nvSpPr>
        <p:spPr/>
        <p:txBody>
          <a:bodyPr/>
          <a:lstStyle/>
          <a:p>
            <a:fld id="{8C72D9AE-7182-4680-8F79-479C4181FF08}" type="slidenum">
              <a:rPr lang="en-US" smtClean="0"/>
              <a:pPr/>
              <a:t>2</a:t>
            </a:fld>
            <a:endParaRPr lang="en-US" dirty="0"/>
          </a:p>
        </p:txBody>
      </p:sp>
    </p:spTree>
    <p:extLst>
      <p:ext uri="{BB962C8B-B14F-4D97-AF65-F5344CB8AC3E}">
        <p14:creationId xmlns:p14="http://schemas.microsoft.com/office/powerpoint/2010/main" val="106617418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20</a:t>
            </a:fld>
            <a:endParaRPr lang="en-US" dirty="0"/>
          </a:p>
        </p:txBody>
      </p:sp>
    </p:spTree>
    <p:extLst>
      <p:ext uri="{BB962C8B-B14F-4D97-AF65-F5344CB8AC3E}">
        <p14:creationId xmlns:p14="http://schemas.microsoft.com/office/powerpoint/2010/main" val="4741157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p:nvPr>
        </p:nvSpPr>
        <p:spPr>
          <a:noFill/>
        </p:spPr>
        <p:txBody>
          <a:bodyPr/>
          <a:lstStyle/>
          <a:p>
            <a:fld id="{9B4D4FB3-32F8-4D98-89AD-788513A2790A}" type="slidenum">
              <a:rPr lang="en-US">
                <a:latin typeface="Arial" pitchFamily="34" charset="0"/>
              </a:rPr>
              <a:pPr/>
              <a:t>21</a:t>
            </a:fld>
            <a:endParaRPr lang="en-US">
              <a:latin typeface="Arial" pitchFamily="34" charset="0"/>
            </a:endParaRPr>
          </a:p>
        </p:txBody>
      </p:sp>
      <p:sp>
        <p:nvSpPr>
          <p:cNvPr id="57347" name="Rectangle 2"/>
          <p:cNvSpPr>
            <a:spLocks noGrp="1" noRot="1" noChangeAspect="1" noChangeArrowheads="1" noTextEdit="1"/>
          </p:cNvSpPr>
          <p:nvPr>
            <p:ph type="sldImg"/>
          </p:nvPr>
        </p:nvSpPr>
        <p:spPr>
          <a:xfrm>
            <a:off x="385763" y="687388"/>
            <a:ext cx="6086475" cy="3425825"/>
          </a:xfrm>
          <a:ln w="12700" cap="flat">
            <a:solidFill>
              <a:schemeClr val="tx1"/>
            </a:solidFill>
          </a:ln>
        </p:spPr>
      </p:sp>
      <p:sp>
        <p:nvSpPr>
          <p:cNvPr id="57348" name="Rectangle 3"/>
          <p:cNvSpPr>
            <a:spLocks noGrp="1" noChangeArrowheads="1"/>
          </p:cNvSpPr>
          <p:nvPr>
            <p:ph type="body" idx="1"/>
          </p:nvPr>
        </p:nvSpPr>
        <p:spPr>
          <a:noFill/>
          <a:ln/>
        </p:spPr>
        <p:txBody>
          <a:bodyPr lIns="92075" tIns="46038" rIns="92075" bIns="46038"/>
          <a:lstStyle/>
          <a:p>
            <a:pPr eaLnBrk="1" hangingPunct="1"/>
            <a:endParaRPr lang="nl-NL">
              <a:latin typeface="Times New Roman" pitchFamily="18" charset="0"/>
              <a:ea typeface="ＭＳ Ｐゴシック" pitchFamily="34" charset="-128"/>
            </a:endParaRPr>
          </a:p>
        </p:txBody>
      </p:sp>
    </p:spTree>
    <p:extLst>
      <p:ext uri="{BB962C8B-B14F-4D97-AF65-F5344CB8AC3E}">
        <p14:creationId xmlns:p14="http://schemas.microsoft.com/office/powerpoint/2010/main" val="195478994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r>
              <a:rPr lang="en-US" dirty="0"/>
              <a:t> </a:t>
            </a:r>
          </a:p>
        </p:txBody>
      </p:sp>
      <p:sp>
        <p:nvSpPr>
          <p:cNvPr id="4" name="Slide Number Placeholder 3"/>
          <p:cNvSpPr>
            <a:spLocks noGrp="1"/>
          </p:cNvSpPr>
          <p:nvPr>
            <p:ph type="sldNum" sz="quarter" idx="10"/>
          </p:nvPr>
        </p:nvSpPr>
        <p:spPr/>
        <p:txBody>
          <a:bodyPr/>
          <a:lstStyle/>
          <a:p>
            <a:fld id="{8C72D9AE-7182-4680-8F79-479C4181FF08}" type="slidenum">
              <a:rPr lang="en-US" smtClean="0"/>
              <a:pPr/>
              <a:t>22</a:t>
            </a:fld>
            <a:endParaRPr lang="en-US" dirty="0"/>
          </a:p>
        </p:txBody>
      </p:sp>
    </p:spTree>
    <p:extLst>
      <p:ext uri="{BB962C8B-B14F-4D97-AF65-F5344CB8AC3E}">
        <p14:creationId xmlns:p14="http://schemas.microsoft.com/office/powerpoint/2010/main" val="313947344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t>23</a:t>
            </a:fld>
            <a:endParaRPr lang="en-US" dirty="0"/>
          </a:p>
        </p:txBody>
      </p:sp>
    </p:spTree>
    <p:extLst>
      <p:ext uri="{BB962C8B-B14F-4D97-AF65-F5344CB8AC3E}">
        <p14:creationId xmlns:p14="http://schemas.microsoft.com/office/powerpoint/2010/main" val="123429097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24</a:t>
            </a:fld>
            <a:endParaRPr lang="en-US" dirty="0"/>
          </a:p>
        </p:txBody>
      </p:sp>
    </p:spTree>
    <p:extLst>
      <p:ext uri="{BB962C8B-B14F-4D97-AF65-F5344CB8AC3E}">
        <p14:creationId xmlns:p14="http://schemas.microsoft.com/office/powerpoint/2010/main" val="12427561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r>
              <a:rPr lang="en-IN" sz="1100" b="0" i="0" u="none" strike="noStrike" kern="1200" dirty="0">
                <a:solidFill>
                  <a:schemeClr val="tx1"/>
                </a:solidFill>
                <a:effectLst/>
                <a:latin typeface="+mn-lt"/>
                <a:ea typeface="+mn-ea"/>
                <a:cs typeface="+mn-cs"/>
              </a:rPr>
              <a:t>Oracle APEX is designed to build web apps that are highly secure out of the box. </a:t>
            </a:r>
            <a:r>
              <a:rPr lang="en-US" sz="1100" b="0" i="0" kern="1200" dirty="0">
                <a:solidFill>
                  <a:schemeClr val="tx1"/>
                </a:solidFill>
                <a:latin typeface="+mn-lt"/>
                <a:ea typeface="+mn-ea"/>
                <a:cs typeface="+mn-cs"/>
              </a:rPr>
              <a:t>While administrators are primarily responsible for ensuring the security of the Oracle Application Express installation, developers are responsible for building secure applications. </a:t>
            </a:r>
            <a:r>
              <a:rPr lang="en-US" dirty="0"/>
              <a:t>In this lesson, you learn how to utilize the built-in</a:t>
            </a:r>
            <a:r>
              <a:rPr lang="en-US" baseline="0" dirty="0"/>
              <a:t> features available in Application Express to </a:t>
            </a:r>
            <a:r>
              <a:rPr lang="en-US" dirty="0"/>
              <a:t>build a secure Web application.</a:t>
            </a:r>
          </a:p>
        </p:txBody>
      </p:sp>
      <p:sp>
        <p:nvSpPr>
          <p:cNvPr id="4" name="Slide Number Placeholder 3"/>
          <p:cNvSpPr>
            <a:spLocks noGrp="1"/>
          </p:cNvSpPr>
          <p:nvPr>
            <p:ph type="sldNum" sz="quarter" idx="10"/>
          </p:nvPr>
        </p:nvSpPr>
        <p:spPr/>
        <p:txBody>
          <a:bodyPr/>
          <a:lstStyle/>
          <a:p>
            <a:fld id="{8C72D9AE-7182-4680-8F79-479C4181FF08}" type="slidenum">
              <a:rPr lang="en-US" smtClean="0"/>
              <a:pPr/>
              <a:t>3</a:t>
            </a:fld>
            <a:endParaRPr lang="en-US" dirty="0"/>
          </a:p>
        </p:txBody>
      </p:sp>
    </p:spTree>
    <p:extLst>
      <p:ext uri="{BB962C8B-B14F-4D97-AF65-F5344CB8AC3E}">
        <p14:creationId xmlns:p14="http://schemas.microsoft.com/office/powerpoint/2010/main" val="4741157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pPr lvl="0">
              <a:buNone/>
            </a:pPr>
            <a:r>
              <a:rPr lang="en-US" dirty="0"/>
              <a:t>Once you create an application, you generally need to ensure that only authorized users can access the application, unless it is an open (public) application. That</a:t>
            </a:r>
            <a:r>
              <a:rPr lang="en-US" baseline="0" dirty="0"/>
              <a:t> is, you want to implement security into your application. To ensure developers build a secure application, Application Express provides two different mechanisms: Authentication and Authorization.</a:t>
            </a:r>
          </a:p>
          <a:p>
            <a:pPr lvl="0">
              <a:buNone/>
            </a:pPr>
            <a:r>
              <a:rPr lang="en-US" baseline="0" dirty="0"/>
              <a:t>The primary thing in building a secure web application is to understand who the accessing user is. You use a log in page with username and password as an access entry to an application. Only if the log in succeeds, the user is allowed access to the application. Confirming user's identity before allowing access to the application, is known as authentication.</a:t>
            </a:r>
          </a:p>
          <a:p>
            <a:pPr lvl="0">
              <a:buNone/>
            </a:pPr>
            <a:r>
              <a:rPr lang="en-US" baseline="0" dirty="0"/>
              <a:t>After successfully logging in to the application, the next question is, what is that logged in user allowed to do? Can the user get access to a page, or a page component? Authorization covers this aspect of implementing security in an application. Authorization refers to r</a:t>
            </a:r>
            <a:r>
              <a:rPr lang="en-US" dirty="0"/>
              <a:t>estricting access to specific pages</a:t>
            </a:r>
            <a:r>
              <a:rPr lang="en-US" baseline="0" dirty="0"/>
              <a:t> and components based on user privileges.</a:t>
            </a:r>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4</a:t>
            </a:fld>
            <a:endParaRPr lang="en-US" dirty="0"/>
          </a:p>
        </p:txBody>
      </p:sp>
    </p:spTree>
    <p:extLst>
      <p:ext uri="{BB962C8B-B14F-4D97-AF65-F5344CB8AC3E}">
        <p14:creationId xmlns:p14="http://schemas.microsoft.com/office/powerpoint/2010/main" val="15541730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r>
              <a:rPr lang="en-US" sz="1100" b="0" i="0" kern="1200" dirty="0">
                <a:solidFill>
                  <a:schemeClr val="tx1"/>
                </a:solidFill>
                <a:latin typeface="+mn-lt"/>
                <a:ea typeface="+mn-ea"/>
                <a:cs typeface="+mn-cs"/>
              </a:rPr>
              <a:t>Authentication is the process of establishing each user's identify before they can access your application. It may require a user to enter a user name and password or could involve the use of digital certificates or a secure key.</a:t>
            </a:r>
          </a:p>
          <a:p>
            <a:r>
              <a:rPr lang="en-US" sz="1100" b="0" i="0" kern="1200" dirty="0">
                <a:solidFill>
                  <a:schemeClr val="tx1"/>
                </a:solidFill>
                <a:latin typeface="+mn-lt"/>
                <a:ea typeface="+mn-ea"/>
                <a:cs typeface="+mn-cs"/>
              </a:rPr>
              <a:t>You determine how your application interacts with users. If all users have the same rights and privileges, they are referred to as public users. However, if your application must track each user individually, you must specify an authentication method. Authentication establishes the identity of each user who accesses your application. Many authentication processes require that a user provide some type of credentials such as a user name and password. These credentials are then evaluated and they either pass or fail. If the credentials pass, the user has access to the application. Otherwise, access is denied.</a:t>
            </a:r>
          </a:p>
          <a:p>
            <a:r>
              <a:rPr lang="en-US" sz="1100" b="0" i="0" kern="1200" dirty="0">
                <a:solidFill>
                  <a:schemeClr val="tx1"/>
                </a:solidFill>
                <a:latin typeface="+mn-lt"/>
                <a:ea typeface="+mn-ea"/>
                <a:cs typeface="+mn-cs"/>
              </a:rPr>
              <a:t>Once a user has been identified, the Application Express engine keeps track of each user by setting the value of the built-in substitution string APP_USER. As a user navigates from page to page, the Application Express engine sets the value of APP_USER to identify the user. The Application Express engine uses APP_USER as one component of a key for tracking each user's session state.</a:t>
            </a:r>
          </a:p>
          <a:p>
            <a:endParaRPr lang="en-US" sz="1100" b="0" i="0" kern="1200" dirty="0">
              <a:solidFill>
                <a:schemeClr val="tx1"/>
              </a:solidFill>
              <a:latin typeface="+mn-lt"/>
              <a:ea typeface="+mn-ea"/>
              <a:cs typeface="+mn-cs"/>
            </a:endParaRPr>
          </a:p>
          <a:p>
            <a:r>
              <a:rPr lang="en-US" sz="1100" b="1" i="0" kern="1200" dirty="0">
                <a:solidFill>
                  <a:schemeClr val="tx1"/>
                </a:solidFill>
                <a:latin typeface="+mn-lt"/>
                <a:ea typeface="+mn-ea"/>
                <a:cs typeface="+mn-cs"/>
              </a:rPr>
              <a:t>Note</a:t>
            </a:r>
            <a:r>
              <a:rPr lang="en-US" sz="1100" b="0" i="0" kern="1200" dirty="0">
                <a:solidFill>
                  <a:schemeClr val="tx1"/>
                </a:solidFill>
                <a:latin typeface="+mn-lt"/>
                <a:ea typeface="+mn-ea"/>
                <a:cs typeface="+mn-cs"/>
              </a:rPr>
              <a:t>: Built-in Authentication schemes are provided for Single Sign-On (SSO),</a:t>
            </a:r>
            <a:r>
              <a:rPr lang="en-US" sz="1100" b="0" i="0" kern="1200" baseline="0" dirty="0">
                <a:solidFill>
                  <a:schemeClr val="tx1"/>
                </a:solidFill>
                <a:latin typeface="+mn-lt"/>
                <a:ea typeface="+mn-ea"/>
                <a:cs typeface="+mn-cs"/>
              </a:rPr>
              <a:t> LDAP, HTTP Header Variable authentication (used by Oracle Identity Manager), and Social Sign-In.</a:t>
            </a:r>
            <a:endParaRPr lang="en-US" sz="1100" b="0" i="0" kern="1200" dirty="0">
              <a:solidFill>
                <a:schemeClr val="tx1"/>
              </a:solidFill>
              <a:latin typeface="+mn-lt"/>
              <a:ea typeface="+mn-ea"/>
              <a:cs typeface="+mn-cs"/>
            </a:endParaRPr>
          </a:p>
          <a:p>
            <a:endParaRPr lang="en-US" sz="1100"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8C72D9AE-7182-4680-8F79-479C4181FF08}" type="slidenum">
              <a:rPr lang="en-US" smtClean="0"/>
              <a:pPr/>
              <a:t>5</a:t>
            </a:fld>
            <a:endParaRPr lang="en-US" dirty="0"/>
          </a:p>
        </p:txBody>
      </p:sp>
    </p:spTree>
    <p:extLst>
      <p:ext uri="{BB962C8B-B14F-4D97-AF65-F5344CB8AC3E}">
        <p14:creationId xmlns:p14="http://schemas.microsoft.com/office/powerpoint/2010/main" val="6269841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r>
              <a:rPr lang="en-US" sz="1100" b="0" i="0" kern="1200" dirty="0">
                <a:solidFill>
                  <a:schemeClr val="tx1"/>
                </a:solidFill>
                <a:latin typeface="+mn-lt"/>
                <a:ea typeface="+mn-ea"/>
                <a:cs typeface="+mn-cs"/>
              </a:rPr>
              <a:t>As you create your application, you must determine whether to include authentication.</a:t>
            </a:r>
            <a:r>
              <a:rPr lang="en-US" sz="1100" b="0" i="0" kern="1200" baseline="0" dirty="0">
                <a:solidFill>
                  <a:schemeClr val="tx1"/>
                </a:solidFill>
                <a:latin typeface="+mn-lt"/>
                <a:ea typeface="+mn-ea"/>
                <a:cs typeface="+mn-cs"/>
              </a:rPr>
              <a:t> If you choose not to use authentication, </a:t>
            </a:r>
            <a:r>
              <a:rPr lang="en-US" sz="1100" b="0" i="0" kern="1200" dirty="0">
                <a:solidFill>
                  <a:schemeClr val="tx1"/>
                </a:solidFill>
                <a:latin typeface="+mn-lt"/>
                <a:ea typeface="+mn-ea"/>
                <a:cs typeface="+mn-cs"/>
              </a:rPr>
              <a:t>Oracle Application Express does not check any user credentials. All pages of your application are accessible to all users.</a:t>
            </a:r>
          </a:p>
          <a:p>
            <a:r>
              <a:rPr lang="en-US" sz="1100" b="0" i="0" kern="1200" baseline="0" dirty="0">
                <a:solidFill>
                  <a:schemeClr val="tx1"/>
                </a:solidFill>
                <a:latin typeface="+mn-lt"/>
                <a:ea typeface="+mn-ea"/>
                <a:cs typeface="+mn-cs"/>
              </a:rPr>
              <a:t>You can:</a:t>
            </a:r>
          </a:p>
          <a:p>
            <a:pPr lvl="1">
              <a:buFont typeface="Arial" pitchFamily="34" charset="0"/>
              <a:buChar char="•"/>
            </a:pPr>
            <a:r>
              <a:rPr lang="en-US" sz="1050" b="1" i="0" kern="1200" dirty="0">
                <a:solidFill>
                  <a:schemeClr val="tx1"/>
                </a:solidFill>
                <a:latin typeface="+mn-lt"/>
                <a:ea typeface="+mn-ea"/>
                <a:cs typeface="+mn-cs"/>
              </a:rPr>
              <a:t>Select a built-in authentication scheme</a:t>
            </a:r>
            <a:r>
              <a:rPr lang="en-US" sz="1050" b="0" i="0" kern="1200" dirty="0">
                <a:solidFill>
                  <a:schemeClr val="tx1"/>
                </a:solidFill>
                <a:latin typeface="+mn-lt"/>
                <a:ea typeface="+mn-ea"/>
                <a:cs typeface="+mn-cs"/>
              </a:rPr>
              <a:t>. Create an authentication method based on available preconfigured authentication schemes. Depending on which scheme you choose, you may also have to configure the corresponding components of Oracle 11</a:t>
            </a:r>
            <a:r>
              <a:rPr lang="en-US" sz="1050" b="0" i="1" kern="1200" dirty="0">
                <a:solidFill>
                  <a:schemeClr val="tx1"/>
                </a:solidFill>
                <a:latin typeface="+mn-lt"/>
                <a:ea typeface="+mn-ea"/>
                <a:cs typeface="+mn-cs"/>
              </a:rPr>
              <a:t>g</a:t>
            </a:r>
            <a:r>
              <a:rPr lang="en-US" sz="1050" b="0" i="0" kern="1200" dirty="0">
                <a:solidFill>
                  <a:schemeClr val="tx1"/>
                </a:solidFill>
                <a:latin typeface="+mn-lt"/>
                <a:ea typeface="+mn-ea"/>
                <a:cs typeface="+mn-cs"/>
              </a:rPr>
              <a:t>iAS, Oracle Internet Directory, or other external services. </a:t>
            </a:r>
          </a:p>
          <a:p>
            <a:pPr lvl="1">
              <a:buFont typeface="Arial" pitchFamily="34" charset="0"/>
              <a:buChar char="•"/>
            </a:pPr>
            <a:r>
              <a:rPr lang="en-US" sz="1100" b="1" i="0" kern="1200" dirty="0">
                <a:solidFill>
                  <a:schemeClr val="tx1"/>
                </a:solidFill>
                <a:latin typeface="+mn-lt"/>
                <a:ea typeface="+mn-ea"/>
                <a:cs typeface="+mn-cs"/>
              </a:rPr>
              <a:t>Create custom authentication scheme</a:t>
            </a:r>
            <a:r>
              <a:rPr lang="en-US" sz="1100" b="0" i="0" kern="1200" dirty="0">
                <a:solidFill>
                  <a:schemeClr val="tx1"/>
                </a:solidFill>
                <a:latin typeface="+mn-lt"/>
                <a:ea typeface="+mn-ea"/>
                <a:cs typeface="+mn-cs"/>
              </a:rPr>
              <a:t>. Create a custom authentication method to have complete control over the authentication interface. To implement this approach, you must provide a PL/SQL function the Application Express engine executes before processing each page request. This function's Boolean return value determines whether the Application Express engine processes the page normally or displays a failure page. </a:t>
            </a:r>
          </a:p>
          <a:p>
            <a:pPr marL="0" marR="0" lvl="0" indent="0" algn="l" defTabSz="914400" rtl="0" eaLnBrk="1" fontAlgn="auto" latinLnBrk="0" hangingPunct="1">
              <a:lnSpc>
                <a:spcPct val="100000"/>
              </a:lnSpc>
              <a:spcBef>
                <a:spcPts val="600"/>
              </a:spcBef>
              <a:spcAft>
                <a:spcPts val="0"/>
              </a:spcAft>
              <a:buClrTx/>
              <a:buSzTx/>
              <a:buFont typeface="Arial" pitchFamily="34" charset="0"/>
              <a:buNone/>
              <a:tabLst/>
              <a:defRPr/>
            </a:pPr>
            <a:r>
              <a:rPr lang="en-US" sz="1200" b="0" i="0" kern="1200" dirty="0">
                <a:solidFill>
                  <a:schemeClr val="tx1"/>
                </a:solidFill>
                <a:latin typeface="+mn-lt"/>
                <a:ea typeface="+mn-ea"/>
                <a:cs typeface="+mn-cs"/>
              </a:rPr>
              <a:t>When you create a new authentication scheme, you have several options. Most let you reuse implementations that already exist in your application or in other applications within your workspace. There are even some pretested schemes you can copy to get you up and running immediately.</a:t>
            </a:r>
            <a:endParaRPr lang="en-US" sz="1200" kern="1200" baseline="0" dirty="0">
              <a:solidFill>
                <a:schemeClr val="tx1"/>
              </a:solidFill>
              <a:latin typeface="+mn-lt"/>
              <a:ea typeface="+mn-ea"/>
              <a:cs typeface="+mn-cs"/>
            </a:endParaRPr>
          </a:p>
          <a:p>
            <a:pPr lvl="0">
              <a:buFont typeface="Arial" pitchFamily="34" charset="0"/>
              <a:buNone/>
            </a:pPr>
            <a:endParaRPr lang="en-US" sz="1150"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8C72D9AE-7182-4680-8F79-479C4181FF08}" type="slidenum">
              <a:rPr lang="en-US" smtClean="0"/>
              <a:pPr/>
              <a:t>6</a:t>
            </a:fld>
            <a:endParaRPr lang="en-US" dirty="0"/>
          </a:p>
        </p:txBody>
      </p:sp>
    </p:spTree>
    <p:extLst>
      <p:ext uri="{BB962C8B-B14F-4D97-AF65-F5344CB8AC3E}">
        <p14:creationId xmlns:p14="http://schemas.microsoft.com/office/powerpoint/2010/main" val="210927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r>
              <a:rPr lang="en-US" sz="1100" kern="1200" baseline="0" dirty="0">
                <a:solidFill>
                  <a:schemeClr val="tx1"/>
                </a:solidFill>
                <a:latin typeface="+mn-lt"/>
                <a:ea typeface="+mn-ea"/>
                <a:cs typeface="+mn-cs"/>
              </a:rPr>
              <a:t>The following preconfigured schemes ship with Oracle Application Express:</a:t>
            </a:r>
          </a:p>
          <a:p>
            <a:pPr lvl="1">
              <a:buFont typeface="Arial" pitchFamily="34" charset="0"/>
              <a:buChar char="•"/>
            </a:pPr>
            <a:r>
              <a:rPr lang="en-US" sz="1100" b="1" i="0" kern="1200" dirty="0">
                <a:solidFill>
                  <a:schemeClr val="tx1"/>
                </a:solidFill>
                <a:latin typeface="+mn-lt"/>
                <a:ea typeface="+mn-ea"/>
                <a:cs typeface="+mn-cs"/>
              </a:rPr>
              <a:t>Open Door Credentials</a:t>
            </a:r>
            <a:r>
              <a:rPr lang="en-US" sz="1100" b="0" i="0" kern="1200" dirty="0">
                <a:solidFill>
                  <a:schemeClr val="tx1"/>
                </a:solidFill>
                <a:latin typeface="+mn-lt"/>
                <a:ea typeface="+mn-ea"/>
                <a:cs typeface="+mn-cs"/>
              </a:rPr>
              <a:t>: Enables anyone to access your application using a login page that captures a user name.</a:t>
            </a:r>
          </a:p>
          <a:p>
            <a:pPr lvl="1">
              <a:buFont typeface="Arial" pitchFamily="34" charset="0"/>
              <a:buChar char="•"/>
            </a:pPr>
            <a:r>
              <a:rPr lang="en-US" sz="1100" b="1" i="0" kern="1200" dirty="0">
                <a:solidFill>
                  <a:schemeClr val="tx1"/>
                </a:solidFill>
                <a:latin typeface="+mn-lt"/>
                <a:ea typeface="+mn-ea"/>
                <a:cs typeface="+mn-cs"/>
              </a:rPr>
              <a:t>Application Express Accounts</a:t>
            </a:r>
            <a:r>
              <a:rPr lang="en-US" sz="1100" b="0" i="0" kern="1200" dirty="0">
                <a:solidFill>
                  <a:schemeClr val="tx1"/>
                </a:solidFill>
                <a:latin typeface="+mn-lt"/>
                <a:ea typeface="+mn-ea"/>
                <a:cs typeface="+mn-cs"/>
              </a:rPr>
              <a:t>: Application Express Account Credentials are internal user accounts (also known as "cookie user" accounts) that are created within and managed in the Application Express user repository. When you use this method, your application is authenticated against these accounts.</a:t>
            </a:r>
          </a:p>
          <a:p>
            <a:pPr lvl="1">
              <a:buFont typeface="Arial" pitchFamily="34" charset="0"/>
              <a:buChar char="•"/>
            </a:pPr>
            <a:r>
              <a:rPr lang="en-US" sz="1100" b="1" i="0" kern="1200" dirty="0">
                <a:solidFill>
                  <a:schemeClr val="tx1"/>
                </a:solidFill>
                <a:latin typeface="+mn-lt"/>
                <a:ea typeface="+mn-ea"/>
                <a:cs typeface="+mn-cs"/>
              </a:rPr>
              <a:t>Database Accounts</a:t>
            </a:r>
            <a:r>
              <a:rPr lang="en-US" sz="1100" b="0" i="0" kern="1200" dirty="0">
                <a:solidFill>
                  <a:schemeClr val="tx1"/>
                </a:solidFill>
                <a:latin typeface="+mn-lt"/>
                <a:ea typeface="+mn-ea"/>
                <a:cs typeface="+mn-cs"/>
              </a:rPr>
              <a:t>: This authentication scheme requires that a database user (schema) exists in the local database. When using this method, the user name and password of the database account is used to authenticate the user.</a:t>
            </a:r>
          </a:p>
          <a:p>
            <a:pPr lvl="1">
              <a:buFont typeface="Arial" pitchFamily="34" charset="0"/>
              <a:buChar char="•"/>
            </a:pPr>
            <a:r>
              <a:rPr lang="en-US" sz="1100" b="1" i="0" kern="1200" dirty="0">
                <a:solidFill>
                  <a:schemeClr val="tx1"/>
                </a:solidFill>
                <a:latin typeface="+mn-lt"/>
                <a:ea typeface="+mn-ea"/>
                <a:cs typeface="+mn-cs"/>
              </a:rPr>
              <a:t>LDAP Directory</a:t>
            </a:r>
            <a:r>
              <a:rPr lang="en-US" sz="1100" b="0" i="0" kern="1200" dirty="0">
                <a:solidFill>
                  <a:schemeClr val="tx1"/>
                </a:solidFill>
                <a:latin typeface="+mn-lt"/>
                <a:ea typeface="+mn-ea"/>
                <a:cs typeface="+mn-cs"/>
              </a:rPr>
              <a:t>: Authentication of user/password with an authentication request to a LDAP server.</a:t>
            </a:r>
          </a:p>
          <a:p>
            <a:pPr lvl="1">
              <a:buFont typeface="Arial" pitchFamily="34" charset="0"/>
              <a:buChar char="•"/>
            </a:pPr>
            <a:r>
              <a:rPr lang="en-US" sz="1100" b="1" i="0" kern="1200" dirty="0">
                <a:solidFill>
                  <a:schemeClr val="tx1"/>
                </a:solidFill>
                <a:latin typeface="+mn-lt"/>
                <a:ea typeface="+mn-ea"/>
                <a:cs typeface="+mn-cs"/>
              </a:rPr>
              <a:t>No Authentication (Using DAD)</a:t>
            </a:r>
            <a:r>
              <a:rPr lang="en-US" sz="1100" b="0" i="0" kern="1200" dirty="0">
                <a:solidFill>
                  <a:schemeClr val="tx1"/>
                </a:solidFill>
                <a:latin typeface="+mn-lt"/>
                <a:ea typeface="+mn-ea"/>
                <a:cs typeface="+mn-cs"/>
              </a:rPr>
              <a:t>: Adopts the current database user. This can be used in combination with a </a:t>
            </a:r>
            <a:r>
              <a:rPr lang="en-US" sz="1100" b="0" i="0" kern="1200" dirty="0" err="1">
                <a:solidFill>
                  <a:schemeClr val="tx1"/>
                </a:solidFill>
                <a:latin typeface="+mn-lt"/>
                <a:ea typeface="+mn-ea"/>
                <a:cs typeface="+mn-cs"/>
              </a:rPr>
              <a:t>mod_plsql</a:t>
            </a:r>
            <a:r>
              <a:rPr lang="en-US" sz="1100" b="0" i="0" kern="1200" dirty="0">
                <a:solidFill>
                  <a:schemeClr val="tx1"/>
                </a:solidFill>
                <a:latin typeface="+mn-lt"/>
                <a:ea typeface="+mn-ea"/>
                <a:cs typeface="+mn-cs"/>
              </a:rPr>
              <a:t> DAD configuration that uses basic authentication to set the database session user.</a:t>
            </a:r>
          </a:p>
          <a:p>
            <a:pPr lvl="1">
              <a:buFont typeface="Arial" pitchFamily="34" charset="0"/>
              <a:buChar char="•"/>
            </a:pPr>
            <a:r>
              <a:rPr lang="en-US" sz="1100" b="1" i="0" kern="1200" dirty="0">
                <a:solidFill>
                  <a:schemeClr val="tx1"/>
                </a:solidFill>
                <a:latin typeface="+mn-lt"/>
                <a:ea typeface="+mn-ea"/>
                <a:cs typeface="+mn-cs"/>
              </a:rPr>
              <a:t>Oracle Application Server Single Sign-On</a:t>
            </a:r>
            <a:r>
              <a:rPr lang="en-US" sz="1100" b="0" i="0" kern="1200" dirty="0">
                <a:solidFill>
                  <a:schemeClr val="tx1"/>
                </a:solidFill>
                <a:latin typeface="+mn-lt"/>
                <a:ea typeface="+mn-ea"/>
                <a:cs typeface="+mn-cs"/>
              </a:rPr>
              <a:t>: This delegates authentication to the Oracle AS Single Sign-On (SSO) Server. To use this authentication scheme, your site must have been registered as a partner application with the SSO server.</a:t>
            </a:r>
          </a:p>
          <a:p>
            <a:pPr lvl="1">
              <a:buFont typeface="Arial" pitchFamily="34" charset="0"/>
              <a:buChar char="•"/>
            </a:pPr>
            <a:r>
              <a:rPr lang="en-US" sz="1100" b="1" i="0" kern="1200" dirty="0">
                <a:solidFill>
                  <a:schemeClr val="tx1"/>
                </a:solidFill>
                <a:latin typeface="+mn-lt"/>
                <a:ea typeface="+mn-ea"/>
                <a:cs typeface="+mn-cs"/>
              </a:rPr>
              <a:t>Custom</a:t>
            </a:r>
            <a:r>
              <a:rPr lang="en-US" sz="1100" b="0" i="0" kern="1200" dirty="0">
                <a:solidFill>
                  <a:schemeClr val="tx1"/>
                </a:solidFill>
                <a:latin typeface="+mn-lt"/>
                <a:ea typeface="+mn-ea"/>
                <a:cs typeface="+mn-cs"/>
              </a:rPr>
              <a:t>: Enables you to create a custom authentication scheme from scratch, giving you complete control over your authentication interface.</a:t>
            </a:r>
          </a:p>
          <a:p>
            <a:pPr lvl="1">
              <a:buFont typeface="Arial" pitchFamily="34" charset="0"/>
              <a:buChar char="•"/>
            </a:pPr>
            <a:r>
              <a:rPr lang="en-US" sz="1100" b="1" i="0" kern="1200" dirty="0">
                <a:solidFill>
                  <a:schemeClr val="tx1"/>
                </a:solidFill>
                <a:latin typeface="+mn-lt"/>
                <a:ea typeface="+mn-ea"/>
                <a:cs typeface="+mn-cs"/>
              </a:rPr>
              <a:t>HTTP Header Variable</a:t>
            </a:r>
            <a:r>
              <a:rPr lang="en-US" sz="1100" b="0" i="0" kern="1200" dirty="0">
                <a:solidFill>
                  <a:schemeClr val="tx1"/>
                </a:solidFill>
                <a:latin typeface="+mn-lt"/>
                <a:ea typeface="+mn-ea"/>
                <a:cs typeface="+mn-cs"/>
              </a:rPr>
              <a:t>: Authenticate externally, where the username is stored in a HTTP Header variable set by the web server.</a:t>
            </a:r>
          </a:p>
          <a:p>
            <a:pPr lvl="1">
              <a:buFont typeface="Arial" pitchFamily="34" charset="0"/>
              <a:buChar char="•"/>
            </a:pPr>
            <a:r>
              <a:rPr lang="en-US" sz="1100" b="1" i="0" kern="1200" dirty="0">
                <a:solidFill>
                  <a:schemeClr val="tx1"/>
                </a:solidFill>
                <a:latin typeface="+mn-lt"/>
                <a:ea typeface="+mn-ea"/>
                <a:cs typeface="+mn-cs"/>
              </a:rPr>
              <a:t>Social Sign-In</a:t>
            </a:r>
            <a:r>
              <a:rPr lang="en-US" sz="1100" b="0" i="0" kern="1200" dirty="0">
                <a:solidFill>
                  <a:schemeClr val="tx1"/>
                </a:solidFill>
                <a:latin typeface="+mn-lt"/>
                <a:ea typeface="+mn-ea"/>
                <a:cs typeface="+mn-cs"/>
              </a:rPr>
              <a:t>: </a:t>
            </a:r>
            <a:r>
              <a:rPr lang="en-IN" sz="1050" b="0" i="0" u="none" strike="noStrike" kern="1200" dirty="0">
                <a:solidFill>
                  <a:schemeClr val="tx1"/>
                </a:solidFill>
                <a:effectLst/>
                <a:latin typeface="+mn-lt"/>
                <a:ea typeface="+mn-ea"/>
                <a:cs typeface="+mn-cs"/>
              </a:rPr>
              <a:t>Supports authentication with Google, Facebook, and other social network that supports </a:t>
            </a:r>
            <a:r>
              <a:rPr lang="en-IN" sz="1100" dirty="0"/>
              <a:t>OpenID Connect</a:t>
            </a:r>
            <a:r>
              <a:rPr lang="en-IN" sz="1050" b="0" i="0" u="none" strike="noStrike" kern="1200" dirty="0">
                <a:solidFill>
                  <a:schemeClr val="tx1"/>
                </a:solidFill>
                <a:effectLst/>
                <a:latin typeface="+mn-lt"/>
                <a:ea typeface="+mn-ea"/>
                <a:cs typeface="+mn-cs"/>
              </a:rPr>
              <a:t> or </a:t>
            </a:r>
            <a:r>
              <a:rPr lang="en-IN" sz="1100" dirty="0"/>
              <a:t>OAuth2</a:t>
            </a:r>
            <a:r>
              <a:rPr lang="en-IN" sz="1050" b="0" i="0" u="none" strike="noStrike" kern="1200" dirty="0">
                <a:solidFill>
                  <a:schemeClr val="tx1"/>
                </a:solidFill>
                <a:effectLst/>
                <a:latin typeface="+mn-lt"/>
                <a:ea typeface="+mn-ea"/>
                <a:cs typeface="+mn-cs"/>
              </a:rPr>
              <a:t> standards. </a:t>
            </a:r>
          </a:p>
          <a:p>
            <a:pPr marL="0" marR="0" lvl="0" indent="0" algn="l" defTabSz="914400" rtl="0" eaLnBrk="1" fontAlgn="auto" latinLnBrk="0" hangingPunct="1">
              <a:lnSpc>
                <a:spcPct val="100000"/>
              </a:lnSpc>
              <a:spcBef>
                <a:spcPts val="600"/>
              </a:spcBef>
              <a:spcAft>
                <a:spcPts val="0"/>
              </a:spcAft>
              <a:buClrTx/>
              <a:buSzTx/>
              <a:buFontTx/>
              <a:buNone/>
              <a:tabLst/>
              <a:defRPr/>
            </a:pPr>
            <a:r>
              <a:rPr lang="en-IN" sz="1100" b="1" i="0" u="none" strike="noStrike" kern="1200" dirty="0">
                <a:solidFill>
                  <a:schemeClr val="tx1"/>
                </a:solidFill>
                <a:effectLst/>
                <a:latin typeface="+mn-lt"/>
                <a:ea typeface="+mn-ea"/>
                <a:cs typeface="+mn-cs"/>
              </a:rPr>
              <a:t>Note</a:t>
            </a:r>
            <a:r>
              <a:rPr lang="en-IN" sz="1100" b="0" i="0" u="none" strike="noStrike" kern="1200" dirty="0">
                <a:solidFill>
                  <a:schemeClr val="tx1"/>
                </a:solidFill>
                <a:effectLst/>
                <a:latin typeface="+mn-lt"/>
                <a:ea typeface="+mn-ea"/>
                <a:cs typeface="+mn-cs"/>
              </a:rPr>
              <a:t>: Social Sign-In authentication is primarily useful for the following use cases:</a:t>
            </a:r>
          </a:p>
          <a:p>
            <a:pPr marL="742950" lvl="3" indent="-171450">
              <a:buFont typeface="Arial" panose="020B0604020202020204" pitchFamily="34" charset="0"/>
              <a:buChar char="•"/>
            </a:pPr>
            <a:r>
              <a:rPr lang="en-IN" sz="900" b="0" i="0" u="none" strike="noStrike" kern="1200" dirty="0">
                <a:solidFill>
                  <a:schemeClr val="tx1"/>
                </a:solidFill>
                <a:effectLst/>
                <a:latin typeface="+mn-lt"/>
                <a:ea typeface="+mn-ea"/>
                <a:cs typeface="+mn-cs"/>
              </a:rPr>
              <a:t>Your application is internet facing and you expect an unknown number of users from social networks to use your application.</a:t>
            </a:r>
          </a:p>
          <a:p>
            <a:pPr marL="742950" lvl="3" indent="-171450">
              <a:buFont typeface="Arial" panose="020B0604020202020204" pitchFamily="34" charset="0"/>
              <a:buChar char="•"/>
            </a:pPr>
            <a:r>
              <a:rPr lang="en-IN" sz="900" b="0" i="0" u="none" strike="noStrike" kern="1200" dirty="0">
                <a:solidFill>
                  <a:schemeClr val="tx1"/>
                </a:solidFill>
                <a:effectLst/>
                <a:latin typeface="+mn-lt"/>
                <a:ea typeface="+mn-ea"/>
                <a:cs typeface="+mn-cs"/>
              </a:rPr>
              <a:t>Your company has standardized on one of these providers, Oracle Identity Cloud Service, an internal OpenID Connect or OAuth2 system for authentication.</a:t>
            </a:r>
          </a:p>
          <a:p>
            <a:pPr lvl="1">
              <a:buFont typeface="Arial" pitchFamily="34" charset="0"/>
              <a:buChar char="•"/>
            </a:pPr>
            <a:endParaRPr lang="en-US" sz="1100" b="0" i="0" kern="1200" dirty="0">
              <a:solidFill>
                <a:schemeClr val="tx1"/>
              </a:solidFill>
              <a:latin typeface="+mn-lt"/>
              <a:ea typeface="+mn-ea"/>
              <a:cs typeface="+mn-cs"/>
            </a:endParaRPr>
          </a:p>
          <a:p>
            <a:endParaRPr lang="en-US" sz="1100"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8C72D9AE-7182-4680-8F79-479C4181FF08}" type="slidenum">
              <a:rPr lang="en-US" smtClean="0"/>
              <a:pPr/>
              <a:t>7</a:t>
            </a:fld>
            <a:endParaRPr lang="en-US" dirty="0"/>
          </a:p>
        </p:txBody>
      </p:sp>
    </p:spTree>
    <p:extLst>
      <p:ext uri="{BB962C8B-B14F-4D97-AF65-F5344CB8AC3E}">
        <p14:creationId xmlns:p14="http://schemas.microsoft.com/office/powerpoint/2010/main" val="1706945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r>
              <a:rPr lang="en-US" sz="1100" kern="1200" baseline="0" dirty="0">
                <a:solidFill>
                  <a:schemeClr val="tx1"/>
                </a:solidFill>
                <a:latin typeface="+mn-lt"/>
                <a:ea typeface="+mn-ea"/>
                <a:cs typeface="+mn-cs"/>
              </a:rPr>
              <a:t>To create an authentication scheme based on a pre-configured scheme, first navigate to your application home page. Then, click </a:t>
            </a:r>
            <a:r>
              <a:rPr lang="en-US" sz="1100" b="1" kern="1200" baseline="0" dirty="0">
                <a:solidFill>
                  <a:schemeClr val="tx1"/>
                </a:solidFill>
                <a:latin typeface="+mn-lt"/>
                <a:ea typeface="+mn-ea"/>
                <a:cs typeface="+mn-cs"/>
              </a:rPr>
              <a:t>Shared Components &gt; Security </a:t>
            </a:r>
            <a:r>
              <a:rPr lang="en-US" sz="1100" kern="1200" baseline="0" dirty="0">
                <a:solidFill>
                  <a:schemeClr val="tx1"/>
                </a:solidFill>
                <a:latin typeface="+mn-lt"/>
                <a:ea typeface="+mn-ea"/>
                <a:cs typeface="+mn-cs"/>
              </a:rPr>
              <a:t>and then select </a:t>
            </a:r>
            <a:r>
              <a:rPr lang="en-US" sz="1100" b="1" kern="1200" baseline="0" dirty="0">
                <a:solidFill>
                  <a:schemeClr val="tx1"/>
                </a:solidFill>
                <a:latin typeface="+mn-lt"/>
                <a:ea typeface="+mn-ea"/>
                <a:cs typeface="+mn-cs"/>
              </a:rPr>
              <a:t>Authentication Schemes</a:t>
            </a:r>
            <a:r>
              <a:rPr lang="en-US" sz="1100" kern="1200" baseline="0" dirty="0">
                <a:solidFill>
                  <a:schemeClr val="tx1"/>
                </a:solidFill>
                <a:latin typeface="+mn-lt"/>
                <a:ea typeface="+mn-ea"/>
                <a:cs typeface="+mn-cs"/>
              </a:rPr>
              <a:t>. Perform the following steps:</a:t>
            </a:r>
          </a:p>
          <a:p>
            <a:pPr marL="457200" lvl="1" indent="-228600">
              <a:buFont typeface="+mj-lt"/>
              <a:buAutoNum type="arabicPeriod"/>
            </a:pPr>
            <a:r>
              <a:rPr lang="en-US" kern="1200" baseline="0" dirty="0">
                <a:solidFill>
                  <a:schemeClr val="tx1"/>
                </a:solidFill>
                <a:latin typeface="+mn-lt"/>
                <a:ea typeface="+mn-ea"/>
                <a:cs typeface="+mn-cs"/>
              </a:rPr>
              <a:t>On the Authentication Schemes page, click Create.</a:t>
            </a:r>
          </a:p>
          <a:p>
            <a:pPr marL="457200" lvl="1" indent="-228600">
              <a:buFont typeface="+mj-lt"/>
              <a:buAutoNum type="arabicPeriod"/>
            </a:pPr>
            <a:r>
              <a:rPr lang="en-US" kern="1200" baseline="0" dirty="0">
                <a:solidFill>
                  <a:schemeClr val="tx1"/>
                </a:solidFill>
                <a:latin typeface="+mn-lt"/>
                <a:ea typeface="+mn-ea"/>
                <a:cs typeface="+mn-cs"/>
              </a:rPr>
              <a:t>Select the </a:t>
            </a:r>
            <a:r>
              <a:rPr lang="en-US" b="1" kern="1200" baseline="0" dirty="0">
                <a:solidFill>
                  <a:schemeClr val="tx1"/>
                </a:solidFill>
                <a:latin typeface="+mn-lt"/>
                <a:ea typeface="+mn-ea"/>
                <a:cs typeface="+mn-cs"/>
              </a:rPr>
              <a:t>Based on a pre-configured scheme from the gallery </a:t>
            </a:r>
            <a:r>
              <a:rPr lang="en-US" kern="1200" baseline="0" dirty="0">
                <a:solidFill>
                  <a:schemeClr val="tx1"/>
                </a:solidFill>
                <a:latin typeface="+mn-lt"/>
                <a:ea typeface="+mn-ea"/>
                <a:cs typeface="+mn-cs"/>
              </a:rPr>
              <a:t>radio button and click </a:t>
            </a:r>
            <a:r>
              <a:rPr lang="en-US" b="1" kern="1200" baseline="0" dirty="0">
                <a:solidFill>
                  <a:schemeClr val="tx1"/>
                </a:solidFill>
                <a:latin typeface="+mn-lt"/>
                <a:ea typeface="+mn-ea"/>
                <a:cs typeface="+mn-cs"/>
              </a:rPr>
              <a:t>Next</a:t>
            </a:r>
            <a:r>
              <a:rPr lang="en-US" kern="1200" baseline="0" dirty="0">
                <a:solidFill>
                  <a:schemeClr val="tx1"/>
                </a:solidFill>
                <a:latin typeface="+mn-lt"/>
                <a:ea typeface="+mn-ea"/>
                <a:cs typeface="+mn-cs"/>
              </a:rPr>
              <a:t>.</a:t>
            </a:r>
          </a:p>
          <a:p>
            <a:pPr marL="457200" lvl="1" indent="-228600">
              <a:buFont typeface="+mj-lt"/>
              <a:buAutoNum type="arabicPeriod"/>
            </a:pPr>
            <a:r>
              <a:rPr lang="en-US" kern="1200" baseline="0" dirty="0">
                <a:solidFill>
                  <a:schemeClr val="tx1"/>
                </a:solidFill>
                <a:latin typeface="+mn-lt"/>
                <a:ea typeface="+mn-ea"/>
                <a:cs typeface="+mn-cs"/>
              </a:rPr>
              <a:t>Specify a name for your authentication scheme. Then, select a scheme of your choice from the Scheme Type list. Click </a:t>
            </a:r>
            <a:r>
              <a:rPr lang="en-US" b="1" kern="1200" baseline="0" dirty="0">
                <a:solidFill>
                  <a:schemeClr val="tx1"/>
                </a:solidFill>
                <a:latin typeface="+mn-lt"/>
                <a:ea typeface="+mn-ea"/>
                <a:cs typeface="+mn-cs"/>
              </a:rPr>
              <a:t>Create Authentication Scheme</a:t>
            </a:r>
            <a:r>
              <a:rPr lang="en-US" kern="1200" baseline="0" dirty="0">
                <a:solidFill>
                  <a:schemeClr val="tx1"/>
                </a:solidFill>
                <a:latin typeface="+mn-lt"/>
                <a:ea typeface="+mn-ea"/>
                <a:cs typeface="+mn-cs"/>
              </a:rPr>
              <a:t>.</a:t>
            </a:r>
          </a:p>
          <a:p>
            <a:pPr marL="457200" lvl="1" indent="-228600">
              <a:buFont typeface="+mj-lt"/>
              <a:buAutoNum type="arabicPeriod"/>
            </a:pPr>
            <a:r>
              <a:rPr lang="en-US" kern="1200" baseline="0" dirty="0">
                <a:solidFill>
                  <a:schemeClr val="tx1"/>
                </a:solidFill>
                <a:latin typeface="+mn-lt"/>
                <a:ea typeface="+mn-ea"/>
                <a:cs typeface="+mn-cs"/>
              </a:rPr>
              <a:t>Notice that the new authentication scheme is activated as current authentication scheme.</a:t>
            </a:r>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8</a:t>
            </a:fld>
            <a:endParaRPr lang="en-US" dirty="0"/>
          </a:p>
        </p:txBody>
      </p:sp>
    </p:spTree>
    <p:extLst>
      <p:ext uri="{BB962C8B-B14F-4D97-AF65-F5344CB8AC3E}">
        <p14:creationId xmlns:p14="http://schemas.microsoft.com/office/powerpoint/2010/main" val="19725994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pPr lvl="0">
              <a:buFont typeface="Arial" pitchFamily="34" charset="0"/>
              <a:buNone/>
            </a:pPr>
            <a:r>
              <a:rPr lang="en-US" sz="1100" b="0" i="0" kern="1200" dirty="0">
                <a:solidFill>
                  <a:schemeClr val="tx1"/>
                </a:solidFill>
                <a:latin typeface="+mn-lt"/>
                <a:ea typeface="+mn-ea"/>
                <a:cs typeface="+mn-cs"/>
              </a:rPr>
              <a:t>You may create a new authentication scheme by making a copy of a scheme</a:t>
            </a:r>
            <a:r>
              <a:rPr lang="en-US" sz="1100" b="0" i="0" kern="1200" baseline="0" dirty="0">
                <a:solidFill>
                  <a:schemeClr val="tx1"/>
                </a:solidFill>
                <a:latin typeface="+mn-lt"/>
                <a:ea typeface="+mn-ea"/>
                <a:cs typeface="+mn-cs"/>
              </a:rPr>
              <a:t> in your </a:t>
            </a:r>
            <a:r>
              <a:rPr lang="en-US" sz="1100" b="0" i="0" kern="1200" dirty="0">
                <a:solidFill>
                  <a:schemeClr val="tx1"/>
                </a:solidFill>
                <a:latin typeface="+mn-lt"/>
                <a:ea typeface="+mn-ea"/>
                <a:cs typeface="+mn-cs"/>
              </a:rPr>
              <a:t>application or in any another application in your Workspace. Then you can edit the new scheme, changing the name to what you prefer and changing any of the settings to meet your requirements.</a:t>
            </a:r>
          </a:p>
          <a:p>
            <a:pPr marL="0" marR="0" lvl="0" indent="0" algn="l" defTabSz="914400" rtl="0" eaLnBrk="1" fontAlgn="auto" latinLnBrk="0" hangingPunct="1">
              <a:lnSpc>
                <a:spcPct val="100000"/>
              </a:lnSpc>
              <a:spcBef>
                <a:spcPts val="600"/>
              </a:spcBef>
              <a:spcAft>
                <a:spcPts val="0"/>
              </a:spcAft>
              <a:buClrTx/>
              <a:buSzTx/>
              <a:buFontTx/>
              <a:buNone/>
              <a:tabLst/>
              <a:defRPr/>
            </a:pPr>
            <a:r>
              <a:rPr lang="en-US" sz="1100" kern="1200" baseline="0" dirty="0">
                <a:solidFill>
                  <a:schemeClr val="tx1"/>
                </a:solidFill>
                <a:latin typeface="+mn-lt"/>
                <a:ea typeface="+mn-ea"/>
                <a:cs typeface="+mn-cs"/>
              </a:rPr>
              <a:t>To create a copy of an existing authentication scheme, first navigate to your application home page. Then, click </a:t>
            </a:r>
            <a:r>
              <a:rPr lang="en-US" sz="1100" b="1" kern="1200" baseline="0" dirty="0">
                <a:solidFill>
                  <a:schemeClr val="tx1"/>
                </a:solidFill>
                <a:latin typeface="+mn-lt"/>
                <a:ea typeface="+mn-ea"/>
                <a:cs typeface="+mn-cs"/>
              </a:rPr>
              <a:t>Shared Components &gt; Security </a:t>
            </a:r>
            <a:r>
              <a:rPr lang="en-US" sz="1100" kern="1200" baseline="0" dirty="0">
                <a:solidFill>
                  <a:schemeClr val="tx1"/>
                </a:solidFill>
                <a:latin typeface="+mn-lt"/>
                <a:ea typeface="+mn-ea"/>
                <a:cs typeface="+mn-cs"/>
              </a:rPr>
              <a:t>and then select </a:t>
            </a:r>
            <a:r>
              <a:rPr lang="en-US" sz="1100" b="1" kern="1200" baseline="0" dirty="0">
                <a:solidFill>
                  <a:schemeClr val="tx1"/>
                </a:solidFill>
                <a:latin typeface="+mn-lt"/>
                <a:ea typeface="+mn-ea"/>
                <a:cs typeface="+mn-cs"/>
              </a:rPr>
              <a:t>Authentication Schemes</a:t>
            </a:r>
            <a:r>
              <a:rPr lang="en-US" sz="1100" kern="1200" baseline="0" dirty="0">
                <a:solidFill>
                  <a:schemeClr val="tx1"/>
                </a:solidFill>
                <a:latin typeface="+mn-lt"/>
                <a:ea typeface="+mn-ea"/>
                <a:cs typeface="+mn-cs"/>
              </a:rPr>
              <a:t>. Perform the following steps:</a:t>
            </a:r>
          </a:p>
          <a:p>
            <a:pPr marL="457200" lvl="1" indent="-228600">
              <a:buFont typeface="+mj-lt"/>
              <a:buAutoNum type="arabicPeriod"/>
            </a:pPr>
            <a:r>
              <a:rPr lang="en-US" dirty="0"/>
              <a:t>On the Authentication Schemes page, click Create.</a:t>
            </a:r>
          </a:p>
          <a:p>
            <a:pPr marL="457200" lvl="1" indent="-228600">
              <a:buFont typeface="+mj-lt"/>
              <a:buAutoNum type="arabicPeriod"/>
            </a:pPr>
            <a:r>
              <a:rPr lang="en-US" dirty="0"/>
              <a:t>Select </a:t>
            </a:r>
            <a:r>
              <a:rPr lang="en-US" b="1" dirty="0"/>
              <a:t>As a copy of an existing authentication scheme </a:t>
            </a:r>
            <a:r>
              <a:rPr lang="en-US" dirty="0"/>
              <a:t>and click </a:t>
            </a:r>
            <a:r>
              <a:rPr lang="en-US" b="1" dirty="0"/>
              <a:t>Next</a:t>
            </a:r>
            <a:r>
              <a:rPr lang="en-US" dirty="0"/>
              <a:t>.</a:t>
            </a:r>
          </a:p>
          <a:p>
            <a:pPr marL="457200" lvl="1" indent="-228600">
              <a:buFont typeface="+mj-lt"/>
              <a:buAutoNum type="arabicPeriod"/>
            </a:pPr>
            <a:r>
              <a:rPr lang="en-US" dirty="0"/>
              <a:t>Select the application from which you want to copy the scheme and click </a:t>
            </a:r>
            <a:r>
              <a:rPr lang="en-US" b="1" dirty="0"/>
              <a:t>Next</a:t>
            </a:r>
            <a:r>
              <a:rPr lang="en-US" dirty="0"/>
              <a:t>.</a:t>
            </a:r>
          </a:p>
          <a:p>
            <a:pPr marL="457200" lvl="1" indent="-228600">
              <a:buFont typeface="+mj-lt"/>
              <a:buAutoNum type="arabicPeriod"/>
            </a:pPr>
            <a:r>
              <a:rPr lang="en-US" dirty="0"/>
              <a:t>The schemes existing in the selected application are now listed</a:t>
            </a:r>
            <a:r>
              <a:rPr lang="en-US" baseline="0" dirty="0"/>
              <a:t> on the page.</a:t>
            </a:r>
            <a:r>
              <a:rPr lang="en-US" dirty="0"/>
              <a:t> Select Yes for the scheme that you want to copy. You can choose to copy or copy and subscribe to an authentication scheme in the application you select as the copy source. Subscribing to an authentication scheme puts a copy of it in your application but allows you to refresh it periodically to get the latest changes. Click Copy Scheme.</a:t>
            </a:r>
          </a:p>
          <a:p>
            <a:pPr marL="457200" lvl="1" indent="-228600">
              <a:buFont typeface="+mj-lt"/>
              <a:buAutoNum type="arabicPeriod"/>
            </a:pPr>
            <a:r>
              <a:rPr lang="en-US" dirty="0"/>
              <a:t>The Authentication Schemes</a:t>
            </a:r>
            <a:r>
              <a:rPr lang="en-US" baseline="0" dirty="0"/>
              <a:t> page now shows the copied application.  On this page, you can also see the scheme current to this application.</a:t>
            </a:r>
            <a:endParaRPr lang="en-US" dirty="0"/>
          </a:p>
          <a:p>
            <a:pPr lvl="0">
              <a:buFont typeface="Arial" pitchFamily="34" charset="0"/>
              <a:buNone/>
            </a:pPr>
            <a:endParaRPr lang="en-US" sz="1150"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8C72D9AE-7182-4680-8F79-479C4181FF08}" type="slidenum">
              <a:rPr lang="en-US" smtClean="0"/>
              <a:pPr/>
              <a:t>9</a:t>
            </a:fld>
            <a:endParaRPr lang="en-US" dirty="0"/>
          </a:p>
        </p:txBody>
      </p:sp>
    </p:spTree>
    <p:extLst>
      <p:ext uri="{BB962C8B-B14F-4D97-AF65-F5344CB8AC3E}">
        <p14:creationId xmlns:p14="http://schemas.microsoft.com/office/powerpoint/2010/main" val="62710285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5.wmf"/><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without Pictur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31813" y="739775"/>
            <a:ext cx="11125199" cy="1470025"/>
          </a:xfrm>
        </p:spPr>
        <p:txBody>
          <a:bodyPr/>
          <a:lstStyle>
            <a:lvl1pPr>
              <a:lnSpc>
                <a:spcPct val="80000"/>
              </a:lnSpc>
              <a:defRPr sz="4800"/>
            </a:lvl1pPr>
          </a:lstStyle>
          <a:p>
            <a:r>
              <a:rPr lang="en-US"/>
              <a:t>Click to edit Master title style</a:t>
            </a:r>
            <a:endParaRPr dirty="0"/>
          </a:p>
        </p:txBody>
      </p:sp>
      <p:sp>
        <p:nvSpPr>
          <p:cNvPr id="3" name="Subtitle 2"/>
          <p:cNvSpPr>
            <a:spLocks noGrp="1"/>
          </p:cNvSpPr>
          <p:nvPr>
            <p:ph type="subTitle" idx="1"/>
          </p:nvPr>
        </p:nvSpPr>
        <p:spPr>
          <a:xfrm>
            <a:off x="531763" y="2286000"/>
            <a:ext cx="11126648"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13" name="Text Placeholder 12"/>
          <p:cNvSpPr>
            <a:spLocks noGrp="1"/>
          </p:cNvSpPr>
          <p:nvPr>
            <p:ph type="body" sz="quarter" idx="13" hasCustomPrompt="1"/>
          </p:nvPr>
        </p:nvSpPr>
        <p:spPr>
          <a:xfrm>
            <a:off x="531813" y="3429451"/>
            <a:ext cx="11125199"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
        <p:nvSpPr>
          <p:cNvPr id="4" name="Date Placeholder 3"/>
          <p:cNvSpPr>
            <a:spLocks noGrp="1"/>
          </p:cNvSpPr>
          <p:nvPr>
            <p:ph type="dt" sz="half" idx="10"/>
          </p:nvPr>
        </p:nvSpPr>
        <p:spPr/>
        <p:txBody>
          <a:bodyPr/>
          <a:lstStyle/>
          <a:p>
            <a:fld id="{51AB1A54-131B-434B-AAD1-AD1F7D7DAA2B}" type="datetime1">
              <a:rPr lang="en-US"/>
              <a:pPr/>
              <a:t>1/14/20</a:t>
            </a:fld>
            <a:endParaRPr dirty="0"/>
          </a:p>
        </p:txBody>
      </p:sp>
      <p:pic>
        <p:nvPicPr>
          <p:cNvPr id="14" name="Oracle red badge logo" descr="Oracle logo in white on red staging background"/>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ltGray">
          <a:xfrm>
            <a:off x="531812" y="6263640"/>
            <a:ext cx="1622861" cy="594360"/>
          </a:xfrm>
          <a:prstGeom prst="rect">
            <a:avLst/>
          </a:prstGeom>
        </p:spPr>
      </p:pic>
      <p:sp>
        <p:nvSpPr>
          <p:cNvPr id="15" name="TextBox 14"/>
          <p:cNvSpPr txBox="1"/>
          <p:nvPr userDrawn="1"/>
        </p:nvSpPr>
        <p:spPr>
          <a:xfrm>
            <a:off x="8990012" y="6477000"/>
            <a:ext cx="2971800" cy="225552"/>
          </a:xfrm>
          <a:prstGeom prst="rect">
            <a:avLst/>
          </a:prstGeom>
          <a:noFill/>
        </p:spPr>
        <p:txBody>
          <a:bodyPr wrap="none" lIns="0" tIns="0" rIns="0" bIns="0" rtlCol="0" anchor="ctr" anchorCtr="0">
            <a:noAutofit/>
          </a:bodyPr>
          <a:lstStyle/>
          <a:p>
            <a:r>
              <a:rPr sz="800" dirty="0">
                <a:solidFill>
                  <a:schemeClr val="tx1">
                    <a:lumMod val="75000"/>
                  </a:schemeClr>
                </a:solidFill>
              </a:rPr>
              <a:t>Copyright © 2014 Oracle and/or its affiliates. All rights reserved.  |</a:t>
            </a:r>
            <a:r>
              <a:rPr lang="en-US" sz="800" dirty="0">
                <a:solidFill>
                  <a:schemeClr val="tx1">
                    <a:lumMod val="75000"/>
                  </a:schemeClr>
                </a:solidFill>
              </a:rPr>
              <a:t> </a:t>
            </a:r>
            <a:fld id="{A9DDA97E-E47D-48CF-8D55-7AA96BB8F930}" type="slidenum">
              <a:rPr lang="en-US" sz="800" smtClean="0">
                <a:solidFill>
                  <a:schemeClr val="tx1">
                    <a:lumMod val="75000"/>
                  </a:schemeClr>
                </a:solidFill>
              </a:rPr>
              <a:pPr/>
              <a:t>‹#›</a:t>
            </a:fld>
            <a:endParaRPr sz="800" dirty="0">
              <a:solidFill>
                <a:schemeClr val="tx1">
                  <a:lumMod val="75000"/>
                </a:schemeClr>
              </a:solidFill>
            </a:endParaRPr>
          </a:p>
        </p:txBody>
      </p:sp>
    </p:spTree>
    <p:extLst>
      <p:ext uri="{BB962C8B-B14F-4D97-AF65-F5344CB8AC3E}">
        <p14:creationId xmlns:p14="http://schemas.microsoft.com/office/powerpoint/2010/main" val="3993200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39"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secHead" preserve="1">
  <p:cSld name="Section Header with Picture">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8" name="Rectangle 17" descr="Full bleed 4-color photo can be inserted here"/>
          <p:cNvSpPr/>
          <p:nvPr/>
        </p:nvSpPr>
        <p:spPr bwMode="hidden">
          <a:xfrm>
            <a:off x="0" y="0"/>
            <a:ext cx="12188825" cy="6858000"/>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grpSp>
        <p:nvGrpSpPr>
          <p:cNvPr id="7" name="Group 6"/>
          <p:cNvGrpSpPr/>
          <p:nvPr/>
        </p:nvGrpSpPr>
        <p:grpSpPr bwMode="gray">
          <a:xfrm>
            <a:off x="-287" y="0"/>
            <a:ext cx="12189399" cy="6858000"/>
            <a:chOff x="-287" y="0"/>
            <a:chExt cx="12189399" cy="6858000"/>
          </a:xfrm>
        </p:grpSpPr>
        <p:sp>
          <p:nvSpPr>
            <p:cNvPr id="9" name="Rectangle 8"/>
            <p:cNvSpPr/>
            <p:nvPr/>
          </p:nvSpPr>
          <p:spPr bwMode="gray">
            <a:xfrm>
              <a:off x="-287" y="0"/>
              <a:ext cx="193962" cy="6852146"/>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0" name="Rectangle 9"/>
            <p:cNvSpPr/>
            <p:nvPr/>
          </p:nvSpPr>
          <p:spPr bwMode="gray">
            <a:xfrm>
              <a:off x="11995151" y="5854"/>
              <a:ext cx="193960" cy="6852146"/>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1" name="Rectangle 10"/>
            <p:cNvSpPr/>
            <p:nvPr/>
          </p:nvSpPr>
          <p:spPr bwMode="gray">
            <a:xfrm>
              <a:off x="-286" y="6400800"/>
              <a:ext cx="12189396" cy="4572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2" name="Rectangle 11"/>
            <p:cNvSpPr/>
            <p:nvPr/>
          </p:nvSpPr>
          <p:spPr bwMode="gray">
            <a:xfrm>
              <a:off x="-286" y="0"/>
              <a:ext cx="12189398" cy="192024"/>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grpSp>
      <p:sp>
        <p:nvSpPr>
          <p:cNvPr id="2" name="Title 1"/>
          <p:cNvSpPr>
            <a:spLocks noGrp="1"/>
          </p:cNvSpPr>
          <p:nvPr>
            <p:ph type="title"/>
          </p:nvPr>
        </p:nvSpPr>
        <p:spPr>
          <a:xfrm>
            <a:off x="531813" y="2600324"/>
            <a:ext cx="11125200" cy="1371600"/>
          </a:xfrm>
        </p:spPr>
        <p:txBody>
          <a:bodyPr anchor="b">
            <a:noAutofit/>
          </a:bodyPr>
          <a:lstStyle>
            <a:lvl1pPr algn="l">
              <a:lnSpc>
                <a:spcPct val="80000"/>
              </a:lnSpc>
              <a:defRPr sz="4800" b="0" cap="none" baseline="0"/>
            </a:lvl1pPr>
          </a:lstStyle>
          <a:p>
            <a:r>
              <a:rPr lang="en-US"/>
              <a:t>Click to edit Master title style</a:t>
            </a:r>
            <a:endParaRPr dirty="0"/>
          </a:p>
        </p:txBody>
      </p:sp>
      <p:sp>
        <p:nvSpPr>
          <p:cNvPr id="3" name="Text Placeholder 2"/>
          <p:cNvSpPr>
            <a:spLocks noGrp="1"/>
          </p:cNvSpPr>
          <p:nvPr>
            <p:ph type="body" idx="1"/>
          </p:nvPr>
        </p:nvSpPr>
        <p:spPr>
          <a:xfrm>
            <a:off x="531813" y="4038598"/>
            <a:ext cx="11125200" cy="914400"/>
          </a:xfrm>
        </p:spPr>
        <p:txBody>
          <a:bodyPr anchor="t">
            <a:noAutofit/>
          </a:bodyPr>
          <a:lstStyle>
            <a:lvl1pPr marL="0" indent="0">
              <a:spcBef>
                <a:spcPts val="0"/>
              </a:spcBef>
              <a:buNone/>
              <a:defRPr sz="2400" b="1">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noAutofit/>
          </a:bodyPr>
          <a:lstStyle>
            <a:lvl1pPr>
              <a:defRPr>
                <a:solidFill>
                  <a:schemeClr val="bg1">
                    <a:lumMod val="60000"/>
                    <a:lumOff val="40000"/>
                  </a:schemeClr>
                </a:solidFill>
              </a:defRPr>
            </a:lvl1pPr>
          </a:lstStyle>
          <a:p>
            <a:fld id="{19816439-F3A6-4E53-9E59-0015DD1FA257}" type="datetime1">
              <a:rPr lang="en-US"/>
              <a:pPr/>
              <a:t>1/14/20</a:t>
            </a:fld>
            <a:endParaRPr dirty="0"/>
          </a:p>
        </p:txBody>
      </p:sp>
      <p:pic>
        <p:nvPicPr>
          <p:cNvPr id="15" name="Oracle red badge logo"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ltGray">
          <a:xfrm>
            <a:off x="531812" y="6263640"/>
            <a:ext cx="1622861" cy="594360"/>
          </a:xfrm>
          <a:prstGeom prst="rect">
            <a:avLst/>
          </a:prstGeom>
        </p:spPr>
      </p:pic>
      <p:sp>
        <p:nvSpPr>
          <p:cNvPr id="13" name="TextBox 14"/>
          <p:cNvSpPr txBox="1"/>
          <p:nvPr userDrawn="1"/>
        </p:nvSpPr>
        <p:spPr>
          <a:xfrm>
            <a:off x="2894012" y="6477000"/>
            <a:ext cx="9144000" cy="152400"/>
          </a:xfrm>
          <a:prstGeom prst="rect">
            <a:avLst/>
          </a:prstGeom>
          <a:noFill/>
        </p:spPr>
        <p:txBody>
          <a:bodyPr wrap="none" lIns="0" tIns="0" rIns="0" bIns="0" rtlCol="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sz="800" dirty="0">
                <a:solidFill>
                  <a:schemeClr val="bg1"/>
                </a:solidFill>
              </a:rPr>
              <a:t>Copyright © 201</a:t>
            </a:r>
            <a:r>
              <a:rPr lang="en-US" sz="800" dirty="0">
                <a:solidFill>
                  <a:schemeClr val="bg1"/>
                </a:solidFill>
              </a:rPr>
              <a:t>7</a:t>
            </a:r>
            <a:r>
              <a:rPr sz="800" dirty="0">
                <a:solidFill>
                  <a:schemeClr val="bg1"/>
                </a:solidFill>
              </a:rPr>
              <a:t> Oracle and/or its affiliates. All rights reserved.</a:t>
            </a:r>
            <a:r>
              <a:rPr lang="en-US" sz="800" dirty="0">
                <a:solidFill>
                  <a:schemeClr val="bg1"/>
                </a:solidFill>
              </a:rPr>
              <a:t> Licensed under the Creative Commons Attribution 4.0 International License as shown at https://creativecommons.org/licenses/by/4.0/legalcode. </a:t>
            </a:r>
            <a:r>
              <a:rPr sz="800" dirty="0">
                <a:solidFill>
                  <a:schemeClr val="bg1"/>
                </a:solidFill>
              </a:rPr>
              <a:t>  |</a:t>
            </a:r>
            <a:r>
              <a:rPr lang="en-US" sz="800" dirty="0">
                <a:solidFill>
                  <a:schemeClr val="bg1"/>
                </a:solidFill>
              </a:rPr>
              <a:t> </a:t>
            </a:r>
            <a:fld id="{A9DDA97E-E47D-48CF-8D55-7AA96BB8F930}" type="slidenum">
              <a:rPr lang="en-US" sz="800" smtClean="0">
                <a:solidFill>
                  <a:schemeClr val="bg1"/>
                </a:solidFill>
              </a:rPr>
              <a:pPr/>
              <a:t>‹#›</a:t>
            </a:fld>
            <a:endParaRPr sz="800" dirty="0">
              <a:solidFill>
                <a:schemeClr val="bg1"/>
              </a:solidFill>
            </a:endParaRPr>
          </a:p>
        </p:txBody>
      </p:sp>
    </p:spTree>
    <p:extLst>
      <p:ext uri="{BB962C8B-B14F-4D97-AF65-F5344CB8AC3E}">
        <p14:creationId xmlns:p14="http://schemas.microsoft.com/office/powerpoint/2010/main" val="11176673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Announcement">
    <p:spTree>
      <p:nvGrpSpPr>
        <p:cNvPr id="1" name=""/>
        <p:cNvGrpSpPr/>
        <p:nvPr/>
      </p:nvGrpSpPr>
      <p:grpSpPr>
        <a:xfrm>
          <a:off x="0" y="0"/>
          <a:ext cx="0" cy="0"/>
          <a:chOff x="0" y="0"/>
          <a:chExt cx="0" cy="0"/>
        </a:xfrm>
      </p:grpSpPr>
      <p:sp>
        <p:nvSpPr>
          <p:cNvPr id="2" name="Title 1"/>
          <p:cNvSpPr>
            <a:spLocks noGrp="1"/>
          </p:cNvSpPr>
          <p:nvPr>
            <p:ph type="title"/>
          </p:nvPr>
        </p:nvSpPr>
        <p:spPr>
          <a:xfrm>
            <a:off x="531812" y="1905000"/>
            <a:ext cx="4800600" cy="1645920"/>
          </a:xfrm>
        </p:spPr>
        <p:txBody>
          <a:bodyPr anchor="b"/>
          <a:lstStyle>
            <a:lvl1pPr algn="l">
              <a:lnSpc>
                <a:spcPct val="80000"/>
              </a:lnSpc>
              <a:defRPr sz="4800" b="0"/>
            </a:lvl1pPr>
          </a:lstStyle>
          <a:p>
            <a:r>
              <a:rPr lang="en-US"/>
              <a:t>Click to edit Master title style</a:t>
            </a:r>
            <a:endParaRPr dirty="0"/>
          </a:p>
        </p:txBody>
      </p:sp>
      <p:sp>
        <p:nvSpPr>
          <p:cNvPr id="4" name="Text Placeholder 3"/>
          <p:cNvSpPr>
            <a:spLocks noGrp="1"/>
          </p:cNvSpPr>
          <p:nvPr>
            <p:ph type="body" sz="half" idx="2"/>
          </p:nvPr>
        </p:nvSpPr>
        <p:spPr>
          <a:xfrm>
            <a:off x="531812" y="3657600"/>
            <a:ext cx="4800599" cy="1645920"/>
          </a:xfrm>
        </p:spPr>
        <p:txBody>
          <a:bodyPr>
            <a:noAutofit/>
          </a:bodyPr>
          <a:lstStyle>
            <a:lvl1pPr marL="0" indent="0">
              <a:spcBef>
                <a:spcPts val="0"/>
              </a:spcBef>
              <a:buNone/>
              <a:defRPr sz="2400" b="1"/>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Picture Placeholder 2" descr="A photo of your product can be included here"/>
          <p:cNvSpPr>
            <a:spLocks noGrp="1"/>
          </p:cNvSpPr>
          <p:nvPr>
            <p:ph type="pic" idx="1"/>
          </p:nvPr>
        </p:nvSpPr>
        <p:spPr>
          <a:xfrm>
            <a:off x="5588456" y="533400"/>
            <a:ext cx="6068558" cy="5410200"/>
          </a:xfrm>
          <a:no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5" name="Date Placeholder 4"/>
          <p:cNvSpPr>
            <a:spLocks noGrp="1"/>
          </p:cNvSpPr>
          <p:nvPr>
            <p:ph type="dt" sz="half" idx="10"/>
          </p:nvPr>
        </p:nvSpPr>
        <p:spPr/>
        <p:txBody>
          <a:bodyPr/>
          <a:lstStyle/>
          <a:p>
            <a:fld id="{6CFF0A86-8A92-4FBC-80CD-36517BAA55B7}" type="datetime1">
              <a:rPr lang="en-US"/>
              <a:pPr/>
              <a:t>1/14/20</a:t>
            </a:fld>
            <a:endParaRPr dirty="0"/>
          </a:p>
        </p:txBody>
      </p:sp>
    </p:spTree>
    <p:extLst>
      <p:ext uri="{BB962C8B-B14F-4D97-AF65-F5344CB8AC3E}">
        <p14:creationId xmlns:p14="http://schemas.microsoft.com/office/powerpoint/2010/main" val="2670370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Remote Speaker Picture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EE11BFD-AD4C-4A98-9D38-1958507EA4E5}" type="datetime1">
              <a:rPr lang="en-US" smtClean="0"/>
              <a:pPr/>
              <a:t>1/14/20</a:t>
            </a:fld>
            <a:endParaRPr lang="en-US" dirty="0"/>
          </a:p>
        </p:txBody>
      </p:sp>
      <p:sp>
        <p:nvSpPr>
          <p:cNvPr id="6" name="Picture Placeholder 2" descr="If presenting remotely, you can insert your photo here"/>
          <p:cNvSpPr>
            <a:spLocks noGrp="1" noChangeAspect="1"/>
          </p:cNvSpPr>
          <p:nvPr>
            <p:ph type="pic" idx="1"/>
          </p:nvPr>
        </p:nvSpPr>
        <p:spPr>
          <a:xfrm>
            <a:off x="2285999" y="1828800"/>
            <a:ext cx="3474720" cy="3841445"/>
          </a:xfrm>
          <a:no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11" name="Text Placeholder 10"/>
          <p:cNvSpPr>
            <a:spLocks noGrp="1"/>
          </p:cNvSpPr>
          <p:nvPr>
            <p:ph type="body" sz="quarter" idx="14"/>
          </p:nvPr>
        </p:nvSpPr>
        <p:spPr>
          <a:xfrm>
            <a:off x="6035040" y="1828799"/>
            <a:ext cx="5102352" cy="3840480"/>
          </a:xfrm>
        </p:spPr>
        <p:txBody>
          <a:bodyPr anchor="ctr" anchorCtr="0"/>
          <a:lstStyle>
            <a:lvl1pPr>
              <a:spcBef>
                <a:spcPts val="0"/>
              </a:spcBef>
              <a:spcAft>
                <a:spcPts val="800"/>
              </a:spcAft>
              <a:buClr>
                <a:schemeClr val="bg1"/>
              </a:buClr>
              <a:defRPr b="1"/>
            </a:lvl1pPr>
            <a:lvl2pPr marL="228600">
              <a:spcBef>
                <a:spcPts val="0"/>
              </a:spcBef>
              <a:buClr>
                <a:schemeClr val="bg1"/>
              </a:buClr>
              <a:defRPr/>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5962563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with Log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98812" y="1905000"/>
            <a:ext cx="8456613" cy="2209800"/>
          </a:xfrm>
        </p:spPr>
        <p:txBody>
          <a:bodyPr anchor="t"/>
          <a:lstStyle>
            <a:lvl1pPr marL="228600" indent="-228600" algn="l">
              <a:defRPr sz="4000" b="0"/>
            </a:lvl1pPr>
          </a:lstStyle>
          <a:p>
            <a:r>
              <a:rPr dirty="0"/>
              <a:t>“Click to type customer or partner quote surrounded by quotation marks.”</a:t>
            </a:r>
          </a:p>
        </p:txBody>
      </p:sp>
      <p:sp>
        <p:nvSpPr>
          <p:cNvPr id="4" name="Text Placeholder 3"/>
          <p:cNvSpPr>
            <a:spLocks noGrp="1"/>
          </p:cNvSpPr>
          <p:nvPr>
            <p:ph type="body" sz="half" idx="2" hasCustomPrompt="1"/>
          </p:nvPr>
        </p:nvSpPr>
        <p:spPr>
          <a:xfrm>
            <a:off x="3503611" y="4191000"/>
            <a:ext cx="8151813" cy="762000"/>
          </a:xfrm>
        </p:spPr>
        <p:txBody>
          <a:bodyPr>
            <a:noAutofit/>
          </a:bodyPr>
          <a:lstStyle>
            <a:lvl1pPr marL="292100" indent="-292100">
              <a:spcBef>
                <a:spcPts val="0"/>
              </a:spcBef>
              <a:buClr>
                <a:schemeClr val="tx1"/>
              </a:buClr>
              <a:buFont typeface="Arial" panose="020B0604020202020204" pitchFamily="34" charset="0"/>
              <a:buChar char="–"/>
              <a:defRPr sz="2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dirty="0"/>
              <a:t>Click to add Name, Title, Company</a:t>
            </a:r>
          </a:p>
        </p:txBody>
      </p:sp>
      <p:sp>
        <p:nvSpPr>
          <p:cNvPr id="5" name="Date Placeholder 4"/>
          <p:cNvSpPr>
            <a:spLocks noGrp="1"/>
          </p:cNvSpPr>
          <p:nvPr>
            <p:ph type="dt" sz="half" idx="10"/>
          </p:nvPr>
        </p:nvSpPr>
        <p:spPr/>
        <p:txBody>
          <a:bodyPr/>
          <a:lstStyle/>
          <a:p>
            <a:fld id="{FFFBC65A-03AE-423D-B3EC-68D1D32BF9D6}" type="datetime1">
              <a:rPr lang="en-US"/>
              <a:pPr/>
              <a:t>1/14/20</a:t>
            </a:fld>
            <a:endParaRPr dirty="0"/>
          </a:p>
        </p:txBody>
      </p:sp>
    </p:spTree>
    <p:extLst>
      <p:ext uri="{BB962C8B-B14F-4D97-AF65-F5344CB8AC3E}">
        <p14:creationId xmlns:p14="http://schemas.microsoft.com/office/powerpoint/2010/main" val="945098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with Picture">
    <p:spTree>
      <p:nvGrpSpPr>
        <p:cNvPr id="1" name=""/>
        <p:cNvGrpSpPr/>
        <p:nvPr/>
      </p:nvGrpSpPr>
      <p:grpSpPr>
        <a:xfrm>
          <a:off x="0" y="0"/>
          <a:ext cx="0" cy="0"/>
          <a:chOff x="0" y="0"/>
          <a:chExt cx="0" cy="0"/>
        </a:xfrm>
      </p:grpSpPr>
      <p:sp>
        <p:nvSpPr>
          <p:cNvPr id="8" name="Picture Placeholder 15" descr="Customer photo can be included here"/>
          <p:cNvSpPr>
            <a:spLocks noGrp="1" noChangeAspect="1"/>
          </p:cNvSpPr>
          <p:nvPr>
            <p:ph type="pic" sz="quarter" idx="14" hasCustomPrompt="1"/>
          </p:nvPr>
        </p:nvSpPr>
        <p:spPr>
          <a:xfrm>
            <a:off x="531812" y="1905000"/>
            <a:ext cx="2194560" cy="3072384"/>
          </a:xfrm>
          <a:noFill/>
        </p:spPr>
        <p:txBody>
          <a:bodyPr tIns="91440">
            <a:noAutofit/>
          </a:bodyPr>
          <a:lstStyle>
            <a:lvl1pPr marL="0" indent="0" algn="ctr">
              <a:spcBef>
                <a:spcPts val="0"/>
              </a:spcBef>
              <a:buNone/>
              <a:defRPr sz="1800" baseline="0">
                <a:solidFill>
                  <a:schemeClr val="tx1"/>
                </a:solidFill>
              </a:defRPr>
            </a:lvl1pPr>
          </a:lstStyle>
          <a:p>
            <a:r>
              <a:rPr dirty="0"/>
              <a:t>Click icon to insert picture</a:t>
            </a:r>
          </a:p>
        </p:txBody>
      </p:sp>
      <p:sp>
        <p:nvSpPr>
          <p:cNvPr id="2" name="Title 1"/>
          <p:cNvSpPr>
            <a:spLocks noGrp="1"/>
          </p:cNvSpPr>
          <p:nvPr>
            <p:ph type="title" hasCustomPrompt="1"/>
          </p:nvPr>
        </p:nvSpPr>
        <p:spPr>
          <a:xfrm>
            <a:off x="3198812" y="1905000"/>
            <a:ext cx="8456613" cy="2209800"/>
          </a:xfrm>
        </p:spPr>
        <p:txBody>
          <a:bodyPr anchor="t"/>
          <a:lstStyle>
            <a:lvl1pPr marL="228600" indent="-228600" algn="l">
              <a:defRPr sz="4000" b="0"/>
            </a:lvl1pPr>
          </a:lstStyle>
          <a:p>
            <a:r>
              <a:rPr dirty="0"/>
              <a:t>“Click to type customer or partner quote surrounded by quotation marks.”</a:t>
            </a:r>
          </a:p>
        </p:txBody>
      </p:sp>
      <p:sp>
        <p:nvSpPr>
          <p:cNvPr id="4" name="Text Placeholder 3"/>
          <p:cNvSpPr>
            <a:spLocks noGrp="1"/>
          </p:cNvSpPr>
          <p:nvPr>
            <p:ph type="body" sz="half" idx="2" hasCustomPrompt="1"/>
          </p:nvPr>
        </p:nvSpPr>
        <p:spPr>
          <a:xfrm>
            <a:off x="3503611" y="4191000"/>
            <a:ext cx="8151813" cy="762000"/>
          </a:xfrm>
        </p:spPr>
        <p:txBody>
          <a:bodyPr>
            <a:noAutofit/>
          </a:bodyPr>
          <a:lstStyle>
            <a:lvl1pPr marL="292100" indent="-292100">
              <a:spcBef>
                <a:spcPts val="0"/>
              </a:spcBef>
              <a:buClr>
                <a:schemeClr val="tx1"/>
              </a:buClr>
              <a:buFont typeface="Arial" panose="020B0604020202020204" pitchFamily="34" charset="0"/>
              <a:buChar char="–"/>
              <a:defRPr sz="2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dirty="0"/>
              <a:t>Click to add Name, Title, Company</a:t>
            </a:r>
          </a:p>
        </p:txBody>
      </p:sp>
      <p:sp>
        <p:nvSpPr>
          <p:cNvPr id="5" name="Date Placeholder 4"/>
          <p:cNvSpPr>
            <a:spLocks noGrp="1"/>
          </p:cNvSpPr>
          <p:nvPr>
            <p:ph type="dt" sz="half" idx="10"/>
          </p:nvPr>
        </p:nvSpPr>
        <p:spPr/>
        <p:txBody>
          <a:bodyPr/>
          <a:lstStyle/>
          <a:p>
            <a:fld id="{FFFBC65A-03AE-423D-B3EC-68D1D32BF9D6}" type="datetime1">
              <a:rPr lang="en-US"/>
              <a:pPr/>
              <a:t>1/14/20</a:t>
            </a:fld>
            <a:endParaRPr dirty="0"/>
          </a:p>
        </p:txBody>
      </p:sp>
    </p:spTree>
    <p:extLst>
      <p:ext uri="{BB962C8B-B14F-4D97-AF65-F5344CB8AC3E}">
        <p14:creationId xmlns:p14="http://schemas.microsoft.com/office/powerpoint/2010/main" val="1027766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noAutofit/>
          </a:bodyPr>
          <a:lstStyle/>
          <a:p>
            <a:r>
              <a:rPr lang="en-US"/>
              <a:t>Click to edit Master title style</a:t>
            </a:r>
            <a:endParaRPr dirty="0"/>
          </a:p>
        </p:txBody>
      </p:sp>
      <p:sp>
        <p:nvSpPr>
          <p:cNvPr id="3" name="Content Placeholder 2"/>
          <p:cNvSpPr>
            <a:spLocks noGrp="1"/>
          </p:cNvSpPr>
          <p:nvPr>
            <p:ph sz="half" idx="1"/>
          </p:nvPr>
        </p:nvSpPr>
        <p:spPr>
          <a:xfrm>
            <a:off x="531813" y="1524001"/>
            <a:ext cx="5410199"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9" name="Straight Connector 8"/>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4" name="Content Placeholder 3"/>
          <p:cNvSpPr>
            <a:spLocks noGrp="1"/>
          </p:cNvSpPr>
          <p:nvPr>
            <p:ph sz="half" idx="2"/>
          </p:nvPr>
        </p:nvSpPr>
        <p:spPr>
          <a:xfrm>
            <a:off x="6246814" y="1524001"/>
            <a:ext cx="5410198"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189F9BA-FB97-45D5-8F27-56629FBBC98C}" type="datetime1">
              <a:rPr lang="en-US"/>
              <a:pPr/>
              <a:t>1/14/20</a:t>
            </a:fld>
            <a:endParaRPr dirty="0"/>
          </a:p>
        </p:txBody>
      </p:sp>
    </p:spTree>
    <p:extLst>
      <p:ext uri="{BB962C8B-B14F-4D97-AF65-F5344CB8AC3E}">
        <p14:creationId xmlns:p14="http://schemas.microsoft.com/office/powerpoint/2010/main" val="520166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hree Content">
    <p:spTree>
      <p:nvGrpSpPr>
        <p:cNvPr id="1" name=""/>
        <p:cNvGrpSpPr/>
        <p:nvPr/>
      </p:nvGrpSpPr>
      <p:grpSpPr>
        <a:xfrm>
          <a:off x="0" y="0"/>
          <a:ext cx="0" cy="0"/>
          <a:chOff x="0" y="0"/>
          <a:chExt cx="0" cy="0"/>
        </a:xfrm>
      </p:grpSpPr>
      <p:sp>
        <p:nvSpPr>
          <p:cNvPr id="11" name="Title 10"/>
          <p:cNvSpPr>
            <a:spLocks noGrp="1"/>
          </p:cNvSpPr>
          <p:nvPr>
            <p:ph type="title"/>
          </p:nvPr>
        </p:nvSpPr>
        <p:spPr/>
        <p:txBody>
          <a:bodyPr>
            <a:noAutofit/>
          </a:bodyPr>
          <a:lstStyle/>
          <a:p>
            <a:r>
              <a:rPr lang="en-US"/>
              <a:t>Click to edit Master title style</a:t>
            </a:r>
            <a:endParaRPr dirty="0"/>
          </a:p>
        </p:txBody>
      </p:sp>
      <p:sp>
        <p:nvSpPr>
          <p:cNvPr id="3" name="Content Placeholder 2"/>
          <p:cNvSpPr>
            <a:spLocks noGrp="1"/>
          </p:cNvSpPr>
          <p:nvPr>
            <p:ph sz="half" idx="1"/>
          </p:nvPr>
        </p:nvSpPr>
        <p:spPr>
          <a:xfrm>
            <a:off x="531814" y="1524001"/>
            <a:ext cx="3474720" cy="4419600"/>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9" name="Straight Connector 8"/>
          <p:cNvCxnSpPr/>
          <p:nvPr/>
        </p:nvCxnSpPr>
        <p:spPr bwMode="ltGray">
          <a:xfrm>
            <a:off x="418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4" name="Content Placeholder 3"/>
          <p:cNvSpPr>
            <a:spLocks noGrp="1"/>
          </p:cNvSpPr>
          <p:nvPr>
            <p:ph sz="half" idx="2"/>
          </p:nvPr>
        </p:nvSpPr>
        <p:spPr>
          <a:xfrm>
            <a:off x="4357052" y="1524001"/>
            <a:ext cx="3474720" cy="4419600"/>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0" name="Straight Connector 9"/>
          <p:cNvCxnSpPr/>
          <p:nvPr/>
        </p:nvCxnSpPr>
        <p:spPr bwMode="ltGray">
          <a:xfrm>
            <a:off x="799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8" name="Content Placeholder 3"/>
          <p:cNvSpPr>
            <a:spLocks noGrp="1"/>
          </p:cNvSpPr>
          <p:nvPr>
            <p:ph sz="half" idx="13"/>
          </p:nvPr>
        </p:nvSpPr>
        <p:spPr>
          <a:xfrm>
            <a:off x="8182292" y="1524001"/>
            <a:ext cx="3474720" cy="4419600"/>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A91E92C-9068-4C32-AE92-C97502324FE4}" type="datetime1">
              <a:rPr lang="en-US"/>
              <a:pPr/>
              <a:t>1/14/20</a:t>
            </a:fld>
            <a:endParaRPr dirty="0"/>
          </a:p>
        </p:txBody>
      </p:sp>
    </p:spTree>
    <p:extLst>
      <p:ext uri="{BB962C8B-B14F-4D97-AF65-F5344CB8AC3E}">
        <p14:creationId xmlns:p14="http://schemas.microsoft.com/office/powerpoint/2010/main" val="53371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Four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31813" y="1524001"/>
            <a:ext cx="5410199"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46814" y="1524001"/>
            <a:ext cx="5410198"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5EDC5EE-48A0-4FB5-B27F-88FDBE6F1684}" type="datetime1">
              <a:rPr lang="en-US"/>
              <a:pPr/>
              <a:t>1/14/20</a:t>
            </a:fld>
            <a:endParaRPr dirty="0"/>
          </a:p>
        </p:txBody>
      </p:sp>
      <p:sp>
        <p:nvSpPr>
          <p:cNvPr id="8" name="Content Placeholder 2"/>
          <p:cNvSpPr>
            <a:spLocks noGrp="1"/>
          </p:cNvSpPr>
          <p:nvPr>
            <p:ph sz="half" idx="13"/>
          </p:nvPr>
        </p:nvSpPr>
        <p:spPr>
          <a:xfrm>
            <a:off x="531813" y="3810001"/>
            <a:ext cx="5410199"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3"/>
          <p:cNvSpPr>
            <a:spLocks noGrp="1"/>
          </p:cNvSpPr>
          <p:nvPr>
            <p:ph sz="half" idx="14"/>
          </p:nvPr>
        </p:nvSpPr>
        <p:spPr>
          <a:xfrm>
            <a:off x="6246814" y="3810001"/>
            <a:ext cx="5410198"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0" name="Straight Connector 9"/>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1" name="Title 10"/>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1226334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Quadrant for Infographics">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endParaRPr dirty="0"/>
          </a:p>
        </p:txBody>
      </p:sp>
      <p:sp>
        <p:nvSpPr>
          <p:cNvPr id="12" name="Text Placeholder 11"/>
          <p:cNvSpPr>
            <a:spLocks noGrp="1"/>
          </p:cNvSpPr>
          <p:nvPr>
            <p:ph type="body" sz="quarter" idx="15"/>
          </p:nvPr>
        </p:nvSpPr>
        <p:spPr>
          <a:xfrm>
            <a:off x="2436811" y="1524001"/>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a:t>Click to edit Master text styles</a:t>
            </a:r>
          </a:p>
        </p:txBody>
      </p:sp>
      <p:cxnSp>
        <p:nvCxnSpPr>
          <p:cNvPr id="10" name="Straight Connector 9"/>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6" name="Text Placeholder 11"/>
          <p:cNvSpPr>
            <a:spLocks noGrp="1"/>
          </p:cNvSpPr>
          <p:nvPr>
            <p:ph type="body" sz="quarter" idx="16"/>
          </p:nvPr>
        </p:nvSpPr>
        <p:spPr>
          <a:xfrm>
            <a:off x="8151812" y="1524001"/>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a:t>Click to edit Master text styles</a:t>
            </a:r>
          </a:p>
        </p:txBody>
      </p:sp>
      <p:cxnSp>
        <p:nvCxnSpPr>
          <p:cNvPr id="13" name="Straight Connector 12"/>
          <p:cNvCxnSpPr/>
          <p:nvPr/>
        </p:nvCxnSpPr>
        <p:spPr bwMode="ltGray">
          <a:xfrm flipH="1">
            <a:off x="531813" y="3733800"/>
            <a:ext cx="11125201" cy="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7" name="Text Placeholder 11"/>
          <p:cNvSpPr>
            <a:spLocks noGrp="1"/>
          </p:cNvSpPr>
          <p:nvPr>
            <p:ph type="body" sz="quarter" idx="17"/>
          </p:nvPr>
        </p:nvSpPr>
        <p:spPr>
          <a:xfrm>
            <a:off x="2436811" y="3931920"/>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a:t>Click to edit Master text styles</a:t>
            </a:r>
          </a:p>
        </p:txBody>
      </p:sp>
      <p:sp>
        <p:nvSpPr>
          <p:cNvPr id="18" name="Text Placeholder 11"/>
          <p:cNvSpPr>
            <a:spLocks noGrp="1"/>
          </p:cNvSpPr>
          <p:nvPr>
            <p:ph type="body" sz="quarter" idx="18"/>
          </p:nvPr>
        </p:nvSpPr>
        <p:spPr>
          <a:xfrm>
            <a:off x="8151812" y="3931920"/>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a:t>Click to edit Master text styles</a:t>
            </a:r>
          </a:p>
        </p:txBody>
      </p:sp>
      <p:sp>
        <p:nvSpPr>
          <p:cNvPr id="5" name="Date Placeholder 4"/>
          <p:cNvSpPr>
            <a:spLocks noGrp="1"/>
          </p:cNvSpPr>
          <p:nvPr>
            <p:ph type="dt" sz="half" idx="10"/>
          </p:nvPr>
        </p:nvSpPr>
        <p:spPr/>
        <p:txBody>
          <a:bodyPr/>
          <a:lstStyle/>
          <a:p>
            <a:fld id="{A8A3CED5-6656-4A7A-BB77-071ABD96C5A2}" type="datetime1">
              <a:rPr lang="en-US"/>
              <a:pPr/>
              <a:t>1/14/20</a:t>
            </a:fld>
            <a:endParaRPr dirty="0"/>
          </a:p>
        </p:txBody>
      </p:sp>
    </p:spTree>
    <p:extLst>
      <p:ext uri="{BB962C8B-B14F-4D97-AF65-F5344CB8AC3E}">
        <p14:creationId xmlns:p14="http://schemas.microsoft.com/office/powerpoint/2010/main" val="2428125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Metric">
    <p:spTree>
      <p:nvGrpSpPr>
        <p:cNvPr id="1" name=""/>
        <p:cNvGrpSpPr/>
        <p:nvPr/>
      </p:nvGrpSpPr>
      <p:grpSpPr>
        <a:xfrm>
          <a:off x="0" y="0"/>
          <a:ext cx="0" cy="0"/>
          <a:chOff x="0" y="0"/>
          <a:chExt cx="0" cy="0"/>
        </a:xfrm>
      </p:grpSpPr>
      <p:sp>
        <p:nvSpPr>
          <p:cNvPr id="2" name="Title 1" descr="A large metric can be called out here in font size 166pt, Calibri"/>
          <p:cNvSpPr>
            <a:spLocks noGrp="1"/>
          </p:cNvSpPr>
          <p:nvPr>
            <p:ph type="title" hasCustomPrompt="1"/>
          </p:nvPr>
        </p:nvSpPr>
        <p:spPr>
          <a:xfrm>
            <a:off x="760412" y="1524000"/>
            <a:ext cx="4076700" cy="2743200"/>
          </a:xfrm>
        </p:spPr>
        <p:txBody>
          <a:bodyPr anchor="ctr"/>
          <a:lstStyle>
            <a:lvl1pPr algn="r">
              <a:defRPr sz="16600" b="1">
                <a:solidFill>
                  <a:schemeClr val="accent5"/>
                </a:solidFill>
              </a:defRPr>
            </a:lvl1pPr>
          </a:lstStyle>
          <a:p>
            <a:r>
              <a:rPr lang="en-US" dirty="0"/>
              <a:t>XX</a:t>
            </a:r>
          </a:p>
        </p:txBody>
      </p:sp>
      <p:sp>
        <p:nvSpPr>
          <p:cNvPr id="12" name="Text Placeholder 11"/>
          <p:cNvSpPr>
            <a:spLocks noGrp="1"/>
          </p:cNvSpPr>
          <p:nvPr>
            <p:ph type="body" sz="quarter" idx="15"/>
          </p:nvPr>
        </p:nvSpPr>
        <p:spPr>
          <a:xfrm>
            <a:off x="5256213" y="1524000"/>
            <a:ext cx="5029200" cy="2743200"/>
          </a:xfrm>
        </p:spPr>
        <p:txBody>
          <a:bodyPr anchor="ctr">
            <a:noAutofit/>
          </a:bodyPr>
          <a:lstStyle>
            <a:lvl1pPr marL="0" indent="0">
              <a:spcBef>
                <a:spcPts val="1200"/>
              </a:spcBef>
              <a:buFont typeface="Arial" panose="020B0604020202020204" pitchFamily="34" charset="0"/>
              <a:buNone/>
              <a:defRPr sz="28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a:t>Click to edit Master text styles</a:t>
            </a:r>
          </a:p>
        </p:txBody>
      </p:sp>
      <p:sp>
        <p:nvSpPr>
          <p:cNvPr id="5" name="Date Placeholder 4"/>
          <p:cNvSpPr>
            <a:spLocks noGrp="1"/>
          </p:cNvSpPr>
          <p:nvPr>
            <p:ph type="dt" sz="half" idx="10"/>
          </p:nvPr>
        </p:nvSpPr>
        <p:spPr/>
        <p:txBody>
          <a:bodyPr/>
          <a:lstStyle/>
          <a:p>
            <a:fld id="{A8A3CED5-6656-4A7A-BB77-071ABD96C5A2}" type="datetime1">
              <a:rPr lang="en-US"/>
              <a:pPr/>
              <a:t>1/14/20</a:t>
            </a:fld>
            <a:endParaRPr dirty="0"/>
          </a:p>
        </p:txBody>
      </p:sp>
    </p:spTree>
    <p:extLst>
      <p:ext uri="{BB962C8B-B14F-4D97-AF65-F5344CB8AC3E}">
        <p14:creationId xmlns:p14="http://schemas.microsoft.com/office/powerpoint/2010/main" val="3739386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31813" y="739775"/>
            <a:ext cx="11125199" cy="1470025"/>
          </a:xfrm>
        </p:spPr>
        <p:txBody>
          <a:bodyPr/>
          <a:lstStyle>
            <a:lvl1pPr>
              <a:lnSpc>
                <a:spcPct val="80000"/>
              </a:lnSpc>
              <a:defRPr sz="4800"/>
            </a:lvl1pPr>
          </a:lstStyle>
          <a:p>
            <a:r>
              <a:rPr lang="en-US"/>
              <a:t>Click to edit Master title style</a:t>
            </a:r>
            <a:endParaRPr dirty="0"/>
          </a:p>
        </p:txBody>
      </p:sp>
      <p:sp>
        <p:nvSpPr>
          <p:cNvPr id="3" name="Subtitle 2"/>
          <p:cNvSpPr>
            <a:spLocks noGrp="1"/>
          </p:cNvSpPr>
          <p:nvPr>
            <p:ph type="subTitle" idx="1"/>
          </p:nvPr>
        </p:nvSpPr>
        <p:spPr>
          <a:xfrm>
            <a:off x="531763" y="2286000"/>
            <a:ext cx="11126648"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4" name="Date Placeholder 3"/>
          <p:cNvSpPr>
            <a:spLocks noGrp="1"/>
          </p:cNvSpPr>
          <p:nvPr>
            <p:ph type="dt" sz="half" idx="10"/>
          </p:nvPr>
        </p:nvSpPr>
        <p:spPr/>
        <p:txBody>
          <a:bodyPr/>
          <a:lstStyle/>
          <a:p>
            <a:fld id="{BCD2CDC6-9352-4ED5-B272-74DDB6DCFEAF}" type="datetime1">
              <a:rPr lang="en-US"/>
              <a:pPr/>
              <a:t>1/14/20</a:t>
            </a:fld>
            <a:endParaRPr dirty="0"/>
          </a:p>
        </p:txBody>
      </p:sp>
      <p:pic>
        <p:nvPicPr>
          <p:cNvPr id="9" name="Oracle red badge logo" descr="Oracle logo in white on red staging background"/>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ltGray">
          <a:xfrm>
            <a:off x="531812" y="6263640"/>
            <a:ext cx="1622861" cy="594360"/>
          </a:xfrm>
          <a:prstGeom prst="rect">
            <a:avLst/>
          </a:prstGeom>
        </p:spPr>
      </p:pic>
      <p:sp>
        <p:nvSpPr>
          <p:cNvPr id="12" name="TextBox 11"/>
          <p:cNvSpPr txBox="1"/>
          <p:nvPr userDrawn="1"/>
        </p:nvSpPr>
        <p:spPr>
          <a:xfrm>
            <a:off x="8990012" y="6477000"/>
            <a:ext cx="2971800" cy="225552"/>
          </a:xfrm>
          <a:prstGeom prst="rect">
            <a:avLst/>
          </a:prstGeom>
          <a:noFill/>
        </p:spPr>
        <p:txBody>
          <a:bodyPr wrap="none" lIns="0" tIns="0" rIns="0" bIns="0" rtlCol="0" anchor="ctr" anchorCtr="0">
            <a:noAutofit/>
          </a:bodyPr>
          <a:lstStyle/>
          <a:p>
            <a:r>
              <a:rPr sz="800" dirty="0">
                <a:solidFill>
                  <a:schemeClr val="tx1">
                    <a:lumMod val="75000"/>
                  </a:schemeClr>
                </a:solidFill>
              </a:rPr>
              <a:t>Copyright © 2014 Oracle and/or its affiliates. All rights reserved.  |</a:t>
            </a:r>
            <a:r>
              <a:rPr lang="en-US" sz="800" dirty="0">
                <a:solidFill>
                  <a:schemeClr val="tx1">
                    <a:lumMod val="75000"/>
                  </a:schemeClr>
                </a:solidFill>
              </a:rPr>
              <a:t> </a:t>
            </a:r>
            <a:fld id="{A9DDA97E-E47D-48CF-8D55-7AA96BB8F930}" type="slidenum">
              <a:rPr lang="en-US" sz="800" smtClean="0">
                <a:solidFill>
                  <a:schemeClr val="tx1">
                    <a:lumMod val="75000"/>
                  </a:schemeClr>
                </a:solidFill>
              </a:rPr>
              <a:pPr/>
              <a:t>‹#›</a:t>
            </a:fld>
            <a:endParaRPr sz="800" dirty="0">
              <a:solidFill>
                <a:schemeClr val="tx1">
                  <a:lumMod val="75000"/>
                </a:schemeClr>
              </a:solidFill>
            </a:endParaRPr>
          </a:p>
        </p:txBody>
      </p:sp>
    </p:spTree>
    <p:extLst>
      <p:ext uri="{BB962C8B-B14F-4D97-AF65-F5344CB8AC3E}">
        <p14:creationId xmlns:p14="http://schemas.microsoft.com/office/powerpoint/2010/main" val="2404157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1" name="Title 10"/>
          <p:cNvSpPr>
            <a:spLocks noGrp="1"/>
          </p:cNvSpPr>
          <p:nvPr>
            <p:ph type="title"/>
          </p:nvPr>
        </p:nvSpPr>
        <p:spPr/>
        <p:txBody>
          <a:bodyPr>
            <a:noAutofit/>
          </a:bodyPr>
          <a:lstStyle/>
          <a:p>
            <a:r>
              <a:rPr lang="en-US"/>
              <a:t>Click to edit Master title style</a:t>
            </a:r>
            <a:endParaRPr dirty="0"/>
          </a:p>
        </p:txBody>
      </p:sp>
      <p:sp>
        <p:nvSpPr>
          <p:cNvPr id="3" name="Text Placeholder 2"/>
          <p:cNvSpPr>
            <a:spLocks noGrp="1"/>
          </p:cNvSpPr>
          <p:nvPr>
            <p:ph type="body" idx="1"/>
          </p:nvPr>
        </p:nvSpPr>
        <p:spPr>
          <a:xfrm>
            <a:off x="531812" y="1524000"/>
            <a:ext cx="5413248" cy="762000"/>
          </a:xfrm>
        </p:spPr>
        <p:txBody>
          <a:bodyPr anchor="ctr">
            <a:noAutofit/>
          </a:bodyPr>
          <a:lstStyle>
            <a:lvl1pPr marL="0" indent="0">
              <a:spcBef>
                <a:spcPts val="0"/>
              </a:spcBef>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31812" y="2362200"/>
            <a:ext cx="5413248" cy="35814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0" name="Straight Connector 9"/>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5" name="Text Placeholder 4"/>
          <p:cNvSpPr>
            <a:spLocks noGrp="1"/>
          </p:cNvSpPr>
          <p:nvPr>
            <p:ph type="body" sz="quarter" idx="3"/>
          </p:nvPr>
        </p:nvSpPr>
        <p:spPr>
          <a:xfrm>
            <a:off x="6243764" y="1524000"/>
            <a:ext cx="5413248" cy="762000"/>
          </a:xfrm>
        </p:spPr>
        <p:txBody>
          <a:bodyPr anchor="ctr">
            <a:noAutofit/>
          </a:bodyPr>
          <a:lstStyle>
            <a:lvl1pPr marL="0" indent="0">
              <a:spcBef>
                <a:spcPts val="0"/>
              </a:spcBef>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43764" y="2362200"/>
            <a:ext cx="5413248" cy="35814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noAutofit/>
          </a:bodyPr>
          <a:lstStyle/>
          <a:p>
            <a:fld id="{35287FB7-DD26-4AD5-8D24-298016D86790}" type="datetime1">
              <a:rPr lang="en-US"/>
              <a:pPr/>
              <a:t>1/14/20</a:t>
            </a:fld>
            <a:endParaRPr dirty="0"/>
          </a:p>
        </p:txBody>
      </p:sp>
    </p:spTree>
    <p:extLst>
      <p:ext uri="{BB962C8B-B14F-4D97-AF65-F5344CB8AC3E}">
        <p14:creationId xmlns:p14="http://schemas.microsoft.com/office/powerpoint/2010/main" val="3787001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52D99EC-ABE5-42A5-B15B-B8C044BE7365}" type="datetime1">
              <a:rPr lang="en-US"/>
              <a:pPr/>
              <a:t>1/14/20</a:t>
            </a:fld>
            <a:endParaRPr dirty="0"/>
          </a:p>
        </p:txBody>
      </p:sp>
    </p:spTree>
    <p:extLst>
      <p:ext uri="{BB962C8B-B14F-4D97-AF65-F5344CB8AC3E}">
        <p14:creationId xmlns:p14="http://schemas.microsoft.com/office/powerpoint/2010/main" val="3337699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and Subtitle">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a:t>Click to edit Master title style</a:t>
            </a:r>
            <a:endParaRPr dirty="0"/>
          </a:p>
        </p:txBody>
      </p:sp>
      <p:sp>
        <p:nvSpPr>
          <p:cNvPr id="6" name="Text Placeholder 12"/>
          <p:cNvSpPr>
            <a:spLocks noGrp="1"/>
          </p:cNvSpPr>
          <p:nvPr>
            <p:ph type="body" sz="quarter" idx="13" hasCustomPrompt="1"/>
          </p:nvPr>
        </p:nvSpPr>
        <p:spPr>
          <a:xfrm>
            <a:off x="531814" y="1373741"/>
            <a:ext cx="11125198" cy="343299"/>
          </a:xfr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subtitle</a:t>
            </a:r>
          </a:p>
        </p:txBody>
      </p:sp>
      <p:sp>
        <p:nvSpPr>
          <p:cNvPr id="3" name="Date Placeholder 2"/>
          <p:cNvSpPr>
            <a:spLocks noGrp="1"/>
          </p:cNvSpPr>
          <p:nvPr>
            <p:ph type="dt" sz="half" idx="10"/>
          </p:nvPr>
        </p:nvSpPr>
        <p:spPr/>
        <p:txBody>
          <a:bodyPr/>
          <a:lstStyle/>
          <a:p>
            <a:fld id="{CD2D53DD-9B43-42E6-B664-927F3AEBDA21}" type="datetime1">
              <a:rPr lang="en-US"/>
              <a:pPr/>
              <a:t>1/14/20</a:t>
            </a:fld>
            <a:endParaRPr dirty="0"/>
          </a:p>
        </p:txBody>
      </p:sp>
    </p:spTree>
    <p:extLst>
      <p:ext uri="{BB962C8B-B14F-4D97-AF65-F5344CB8AC3E}">
        <p14:creationId xmlns:p14="http://schemas.microsoft.com/office/powerpoint/2010/main" val="4163620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053D265-744D-4F8C-A86B-A5B53F14B0D6}" type="datetime1">
              <a:rPr lang="en-US"/>
              <a:pPr/>
              <a:t>1/14/20</a:t>
            </a:fld>
            <a:endParaRPr dirty="0"/>
          </a:p>
        </p:txBody>
      </p:sp>
    </p:spTree>
    <p:extLst>
      <p:ext uri="{BB962C8B-B14F-4D97-AF65-F5344CB8AC3E}">
        <p14:creationId xmlns:p14="http://schemas.microsoft.com/office/powerpoint/2010/main" val="3608229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noAutofit/>
          </a:bodyPr>
          <a:lstStyle/>
          <a:p>
            <a:r>
              <a:rPr lang="en-US"/>
              <a:t>Click to edit Master title style</a:t>
            </a:r>
            <a:endParaRPr dirty="0"/>
          </a:p>
        </p:txBody>
      </p:sp>
      <p:sp>
        <p:nvSpPr>
          <p:cNvPr id="3" name="Content Placeholder 2" descr="Chart using colors from the approved palette included here"/>
          <p:cNvSpPr>
            <a:spLocks noGrp="1"/>
          </p:cNvSpPr>
          <p:nvPr>
            <p:ph idx="1"/>
          </p:nvPr>
        </p:nvSpPr>
        <p:spPr>
          <a:xfrm>
            <a:off x="531662" y="1524000"/>
            <a:ext cx="7589520"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777288" y="1524001"/>
            <a:ext cx="2879725" cy="4419600"/>
          </a:xfrm>
        </p:spPr>
        <p:txBody>
          <a:bodyPr>
            <a:noAutofit/>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22C216A-5BF3-4B4A-AA09-367DB23952FA}" type="datetime1">
              <a:rPr lang="en-US"/>
              <a:pPr/>
              <a:t>1/14/20</a:t>
            </a:fld>
            <a:endParaRPr dirty="0"/>
          </a:p>
        </p:txBody>
      </p:sp>
    </p:spTree>
    <p:extLst>
      <p:ext uri="{BB962C8B-B14F-4D97-AF65-F5344CB8AC3E}">
        <p14:creationId xmlns:p14="http://schemas.microsoft.com/office/powerpoint/2010/main" val="3457850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noAutofit/>
          </a:bodyPr>
          <a:lstStyle/>
          <a:p>
            <a:r>
              <a:rPr lang="en-US"/>
              <a:t>Click to edit Master title style</a:t>
            </a:r>
            <a:endParaRPr dirty="0"/>
          </a:p>
        </p:txBody>
      </p:sp>
      <p:sp>
        <p:nvSpPr>
          <p:cNvPr id="3" name="Picture Placeholder 2" descr="4-color photo can be included here"/>
          <p:cNvSpPr>
            <a:spLocks noGrp="1"/>
          </p:cNvSpPr>
          <p:nvPr>
            <p:ph type="pic" idx="1"/>
          </p:nvPr>
        </p:nvSpPr>
        <p:spPr bwMode="gray">
          <a:xfrm>
            <a:off x="531813" y="1524000"/>
            <a:ext cx="6095999" cy="4416725"/>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4" name="Text Placeholder 3"/>
          <p:cNvSpPr>
            <a:spLocks noGrp="1"/>
          </p:cNvSpPr>
          <p:nvPr>
            <p:ph type="body" sz="half" idx="2"/>
          </p:nvPr>
        </p:nvSpPr>
        <p:spPr>
          <a:xfrm>
            <a:off x="7008812" y="1524000"/>
            <a:ext cx="4648201" cy="4419600"/>
          </a:xfrm>
        </p:spPr>
        <p:txBody>
          <a:bodyPr>
            <a:noAutofit/>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A3E2FA5-E451-48BD-84C5-AAF06D19CB12}" type="datetime1">
              <a:rPr lang="en-US"/>
              <a:pPr/>
              <a:t>1/14/20</a:t>
            </a:fld>
            <a:endParaRPr dirty="0"/>
          </a:p>
        </p:txBody>
      </p:sp>
    </p:spTree>
    <p:extLst>
      <p:ext uri="{BB962C8B-B14F-4D97-AF65-F5344CB8AC3E}">
        <p14:creationId xmlns:p14="http://schemas.microsoft.com/office/powerpoint/2010/main" val="3058274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wo Pictures with Captions">
    <p:spTree>
      <p:nvGrpSpPr>
        <p:cNvPr id="1" name=""/>
        <p:cNvGrpSpPr/>
        <p:nvPr/>
      </p:nvGrpSpPr>
      <p:grpSpPr>
        <a:xfrm>
          <a:off x="0" y="0"/>
          <a:ext cx="0" cy="0"/>
          <a:chOff x="0" y="0"/>
          <a:chExt cx="0" cy="0"/>
        </a:xfrm>
      </p:grpSpPr>
      <p:sp>
        <p:nvSpPr>
          <p:cNvPr id="11" name="Title 10"/>
          <p:cNvSpPr>
            <a:spLocks noGrp="1"/>
          </p:cNvSpPr>
          <p:nvPr>
            <p:ph type="title"/>
          </p:nvPr>
        </p:nvSpPr>
        <p:spPr/>
        <p:txBody>
          <a:bodyPr>
            <a:noAutofit/>
          </a:bodyPr>
          <a:lstStyle/>
          <a:p>
            <a:r>
              <a:rPr lang="en-US"/>
              <a:t>Click to edit Master title style</a:t>
            </a:r>
            <a:endParaRPr dirty="0"/>
          </a:p>
        </p:txBody>
      </p:sp>
      <p:sp>
        <p:nvSpPr>
          <p:cNvPr id="3" name="Picture Placeholder 2" descr="Two 4-color photos can be included here"/>
          <p:cNvSpPr>
            <a:spLocks noGrp="1"/>
          </p:cNvSpPr>
          <p:nvPr>
            <p:ph type="pic" idx="1"/>
          </p:nvPr>
        </p:nvSpPr>
        <p:spPr bwMode="gray">
          <a:xfrm>
            <a:off x="531813" y="1524000"/>
            <a:ext cx="5413248" cy="347472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4" name="Text Placeholder 3"/>
          <p:cNvSpPr>
            <a:spLocks noGrp="1"/>
          </p:cNvSpPr>
          <p:nvPr>
            <p:ph type="body" sz="half" idx="2"/>
          </p:nvPr>
        </p:nvSpPr>
        <p:spPr>
          <a:xfrm>
            <a:off x="531812" y="5105400"/>
            <a:ext cx="5410200" cy="838200"/>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8" name="Straight Connector 7"/>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9" name="Picture Placeholder 2"/>
          <p:cNvSpPr>
            <a:spLocks noGrp="1"/>
          </p:cNvSpPr>
          <p:nvPr>
            <p:ph type="pic" idx="13"/>
          </p:nvPr>
        </p:nvSpPr>
        <p:spPr bwMode="gray">
          <a:xfrm>
            <a:off x="6246812" y="1524000"/>
            <a:ext cx="5413248" cy="347472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10" name="Text Placeholder 3"/>
          <p:cNvSpPr>
            <a:spLocks noGrp="1"/>
          </p:cNvSpPr>
          <p:nvPr>
            <p:ph type="body" sz="half" idx="14"/>
          </p:nvPr>
        </p:nvSpPr>
        <p:spPr>
          <a:xfrm>
            <a:off x="6246811" y="5105400"/>
            <a:ext cx="5410200" cy="838200"/>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4B64933-8490-48F1-856F-778E124FF883}" type="datetime1">
              <a:rPr lang="en-US"/>
              <a:pPr/>
              <a:t>1/14/20</a:t>
            </a:fld>
            <a:endParaRPr dirty="0"/>
          </a:p>
        </p:txBody>
      </p:sp>
    </p:spTree>
    <p:extLst>
      <p:ext uri="{BB962C8B-B14F-4D97-AF65-F5344CB8AC3E}">
        <p14:creationId xmlns:p14="http://schemas.microsoft.com/office/powerpoint/2010/main" val="908982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hree Pictures with Captions">
    <p:spTree>
      <p:nvGrpSpPr>
        <p:cNvPr id="1" name=""/>
        <p:cNvGrpSpPr/>
        <p:nvPr/>
      </p:nvGrpSpPr>
      <p:grpSpPr>
        <a:xfrm>
          <a:off x="0" y="0"/>
          <a:ext cx="0" cy="0"/>
          <a:chOff x="0" y="0"/>
          <a:chExt cx="0" cy="0"/>
        </a:xfrm>
      </p:grpSpPr>
      <p:sp>
        <p:nvSpPr>
          <p:cNvPr id="8" name="Title 7"/>
          <p:cNvSpPr>
            <a:spLocks noGrp="1"/>
          </p:cNvSpPr>
          <p:nvPr>
            <p:ph type="title"/>
          </p:nvPr>
        </p:nvSpPr>
        <p:spPr/>
        <p:txBody>
          <a:bodyPr>
            <a:noAutofit/>
          </a:bodyPr>
          <a:lstStyle/>
          <a:p>
            <a:r>
              <a:rPr lang="en-US"/>
              <a:t>Click to edit Master title style</a:t>
            </a:r>
            <a:endParaRPr dirty="0"/>
          </a:p>
        </p:txBody>
      </p:sp>
      <p:sp>
        <p:nvSpPr>
          <p:cNvPr id="3" name="Picture Placeholder 2" descr="Three 4-color photos can be included here"/>
          <p:cNvSpPr>
            <a:spLocks noGrp="1"/>
          </p:cNvSpPr>
          <p:nvPr>
            <p:ph type="pic" idx="1"/>
          </p:nvPr>
        </p:nvSpPr>
        <p:spPr bwMode="gray">
          <a:xfrm>
            <a:off x="531813" y="1524000"/>
            <a:ext cx="3474720" cy="304800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4" name="Text Placeholder 3"/>
          <p:cNvSpPr>
            <a:spLocks noGrp="1"/>
          </p:cNvSpPr>
          <p:nvPr>
            <p:ph type="body" sz="half" idx="2"/>
          </p:nvPr>
        </p:nvSpPr>
        <p:spPr>
          <a:xfrm>
            <a:off x="531812" y="4701396"/>
            <a:ext cx="3474720" cy="1242204"/>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1" name="Straight Connector 10"/>
          <p:cNvCxnSpPr/>
          <p:nvPr/>
        </p:nvCxnSpPr>
        <p:spPr bwMode="ltGray">
          <a:xfrm>
            <a:off x="418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9" name="Picture Placeholder 2"/>
          <p:cNvSpPr>
            <a:spLocks noGrp="1"/>
          </p:cNvSpPr>
          <p:nvPr>
            <p:ph type="pic" idx="13"/>
          </p:nvPr>
        </p:nvSpPr>
        <p:spPr bwMode="gray">
          <a:xfrm>
            <a:off x="4357052" y="1524000"/>
            <a:ext cx="3474720" cy="304800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10" name="Text Placeholder 3"/>
          <p:cNvSpPr>
            <a:spLocks noGrp="1"/>
          </p:cNvSpPr>
          <p:nvPr>
            <p:ph type="body" sz="half" idx="14"/>
          </p:nvPr>
        </p:nvSpPr>
        <p:spPr>
          <a:xfrm>
            <a:off x="4357052" y="4701396"/>
            <a:ext cx="3474720" cy="1242204"/>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2" name="Straight Connector 11"/>
          <p:cNvCxnSpPr/>
          <p:nvPr/>
        </p:nvCxnSpPr>
        <p:spPr bwMode="ltGray">
          <a:xfrm>
            <a:off x="799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3" name="Picture Placeholder 2"/>
          <p:cNvSpPr>
            <a:spLocks noGrp="1"/>
          </p:cNvSpPr>
          <p:nvPr>
            <p:ph type="pic" idx="15"/>
          </p:nvPr>
        </p:nvSpPr>
        <p:spPr bwMode="gray">
          <a:xfrm>
            <a:off x="8182292" y="1524000"/>
            <a:ext cx="3474720" cy="304800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14" name="Text Placeholder 3"/>
          <p:cNvSpPr>
            <a:spLocks noGrp="1"/>
          </p:cNvSpPr>
          <p:nvPr>
            <p:ph type="body" sz="half" idx="16"/>
          </p:nvPr>
        </p:nvSpPr>
        <p:spPr>
          <a:xfrm>
            <a:off x="8182292" y="4701396"/>
            <a:ext cx="3474720" cy="1242204"/>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E6F5346-BDDE-46E4-B222-C487F9E706DD}" type="datetime1">
              <a:rPr lang="en-US"/>
              <a:pPr/>
              <a:t>1/14/20</a:t>
            </a:fld>
            <a:endParaRPr dirty="0"/>
          </a:p>
        </p:txBody>
      </p:sp>
    </p:spTree>
    <p:extLst>
      <p:ext uri="{BB962C8B-B14F-4D97-AF65-F5344CB8AC3E}">
        <p14:creationId xmlns:p14="http://schemas.microsoft.com/office/powerpoint/2010/main" val="2790854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martphone and Tablet: Horizontal">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Click to edit Master title style</a:t>
            </a:r>
            <a:endParaRPr dirty="0"/>
          </a:p>
        </p:txBody>
      </p:sp>
      <p:pic>
        <p:nvPicPr>
          <p:cNvPr id="2" name="Picture 1" descr="Photos, screen captures, graphics can be inserted in a white mobile phone and tablet"/>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916717" y="1522826"/>
            <a:ext cx="6495366" cy="4567423"/>
          </a:xfrm>
          <a:prstGeom prst="rect">
            <a:avLst/>
          </a:prstGeom>
        </p:spPr>
      </p:pic>
      <p:sp>
        <p:nvSpPr>
          <p:cNvPr id="9" name="Picture Placeholder 2"/>
          <p:cNvSpPr>
            <a:spLocks noGrp="1"/>
          </p:cNvSpPr>
          <p:nvPr>
            <p:ph type="pic" idx="13"/>
          </p:nvPr>
        </p:nvSpPr>
        <p:spPr bwMode="gray">
          <a:xfrm>
            <a:off x="4532312" y="1850231"/>
            <a:ext cx="5246688" cy="3969544"/>
          </a:xfrm>
          <a:solidFill>
            <a:schemeClr val="bg2"/>
          </a:solidFill>
          <a:ln w="12700">
            <a:solidFill>
              <a:schemeClr val="bg2"/>
            </a:solidFill>
          </a:ln>
        </p:spPr>
        <p:txBody>
          <a:bodyPr tIns="182880">
            <a:no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5" name="Date Placeholder 4"/>
          <p:cNvSpPr>
            <a:spLocks noGrp="1"/>
          </p:cNvSpPr>
          <p:nvPr>
            <p:ph type="dt" sz="half" idx="10"/>
          </p:nvPr>
        </p:nvSpPr>
        <p:spPr/>
        <p:txBody>
          <a:bodyPr/>
          <a:lstStyle/>
          <a:p>
            <a:fld id="{6A15AD86-CD0E-461B-AA18-D070A5CB2CAA}" type="datetime1">
              <a:rPr lang="en-US"/>
              <a:pPr/>
              <a:t>1/14/20</a:t>
            </a:fld>
            <a:endParaRPr dirty="0"/>
          </a:p>
        </p:txBody>
      </p:sp>
      <p:pic>
        <p:nvPicPr>
          <p:cNvPr id="12" name="Picture 11" descr="Photos, screen captures, graphics can be inserted in a white mobile phone and tablet"/>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1770062" y="1828800"/>
            <a:ext cx="1840875" cy="3887139"/>
          </a:xfrm>
          <a:prstGeom prst="rect">
            <a:avLst/>
          </a:prstGeom>
        </p:spPr>
      </p:pic>
      <p:sp>
        <p:nvSpPr>
          <p:cNvPr id="13" name="Picture Placeholder 2"/>
          <p:cNvSpPr>
            <a:spLocks noGrp="1"/>
          </p:cNvSpPr>
          <p:nvPr>
            <p:ph type="pic" idx="1"/>
          </p:nvPr>
        </p:nvSpPr>
        <p:spPr bwMode="gray">
          <a:xfrm>
            <a:off x="1888693" y="2372664"/>
            <a:ext cx="1618488" cy="2834640"/>
          </a:xfrm>
          <a:solidFill>
            <a:schemeClr val="bg2"/>
          </a:solidFill>
          <a:ln w="12700">
            <a:solidFill>
              <a:schemeClr val="bg2"/>
            </a:solidFill>
          </a:ln>
        </p:spPr>
        <p:txBody>
          <a:bodyPr tIns="182880">
            <a:no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Tree>
    <p:extLst>
      <p:ext uri="{BB962C8B-B14F-4D97-AF65-F5344CB8AC3E}">
        <p14:creationId xmlns:p14="http://schemas.microsoft.com/office/powerpoint/2010/main" val="745444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martphone and Tablet: Vertical">
    <p:spTree>
      <p:nvGrpSpPr>
        <p:cNvPr id="1" name=""/>
        <p:cNvGrpSpPr/>
        <p:nvPr/>
      </p:nvGrpSpPr>
      <p:grpSpPr>
        <a:xfrm>
          <a:off x="0" y="0"/>
          <a:ext cx="0" cy="0"/>
          <a:chOff x="0" y="0"/>
          <a:chExt cx="0" cy="0"/>
        </a:xfrm>
      </p:grpSpPr>
      <p:sp>
        <p:nvSpPr>
          <p:cNvPr id="2" name="Title 1"/>
          <p:cNvSpPr>
            <a:spLocks noGrp="1"/>
          </p:cNvSpPr>
          <p:nvPr>
            <p:ph type="title"/>
          </p:nvPr>
        </p:nvSpPr>
        <p:spPr>
          <a:xfrm>
            <a:off x="531812" y="406400"/>
            <a:ext cx="5852160" cy="889000"/>
          </a:xfrm>
        </p:spPr>
        <p:txBody>
          <a:bodyPr anchor="b">
            <a:noAutofit/>
          </a:bodyPr>
          <a:lstStyle>
            <a:lvl1pPr algn="l">
              <a:defRPr sz="3600" b="0"/>
            </a:lvl1pPr>
          </a:lstStyle>
          <a:p>
            <a:r>
              <a:rPr lang="en-US"/>
              <a:t>Click to edit Master title style</a:t>
            </a:r>
            <a:endParaRPr dirty="0"/>
          </a:p>
        </p:txBody>
      </p:sp>
      <p:pic>
        <p:nvPicPr>
          <p:cNvPr id="13" name="Picture 12" descr="Photos, screen captures, graphics can be inserted in a white mobile phone and tablet"/>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3960812" y="1905000"/>
            <a:ext cx="1840875" cy="3887139"/>
          </a:xfrm>
          <a:prstGeom prst="rect">
            <a:avLst/>
          </a:prstGeom>
        </p:spPr>
      </p:pic>
      <p:sp>
        <p:nvSpPr>
          <p:cNvPr id="14" name="Picture Placeholder 2"/>
          <p:cNvSpPr>
            <a:spLocks noGrp="1"/>
          </p:cNvSpPr>
          <p:nvPr>
            <p:ph type="pic" idx="1"/>
          </p:nvPr>
        </p:nvSpPr>
        <p:spPr bwMode="gray">
          <a:xfrm>
            <a:off x="4079443" y="2448864"/>
            <a:ext cx="1618488" cy="2834640"/>
          </a:xfrm>
          <a:solidFill>
            <a:schemeClr val="bg2"/>
          </a:solidFill>
          <a:ln w="12700">
            <a:solidFill>
              <a:schemeClr val="bg2"/>
            </a:solidFill>
          </a:ln>
        </p:spPr>
        <p:txBody>
          <a:bodyPr tIns="182880">
            <a:no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pic>
        <p:nvPicPr>
          <p:cNvPr id="10" name="Picture 9" descr="Photos, screen captures, graphics can be inserted in a white mobile phone and tablet"/>
          <p:cNvPicPr>
            <a:picLocks noChangeAspect="1"/>
          </p:cNvPicPr>
          <p:nvPr/>
        </p:nvPicPr>
        <p:blipFill rotWithShape="1">
          <a:blip r:embed="rId3" cstate="screen">
            <a:extLst>
              <a:ext uri="{28A0092B-C50C-407E-A947-70E740481C1C}">
                <a14:useLocalDpi xmlns:a14="http://schemas.microsoft.com/office/drawing/2010/main"/>
              </a:ext>
            </a:extLst>
          </a:blip>
          <a:srcRect r="7518"/>
          <a:stretch/>
        </p:blipFill>
        <p:spPr>
          <a:xfrm rot="5400000">
            <a:off x="5748377" y="1113567"/>
            <a:ext cx="6007047" cy="4567423"/>
          </a:xfrm>
          <a:prstGeom prst="rect">
            <a:avLst/>
          </a:prstGeom>
        </p:spPr>
      </p:pic>
      <p:sp>
        <p:nvSpPr>
          <p:cNvPr id="9" name="Picture Placeholder 2"/>
          <p:cNvSpPr>
            <a:spLocks noGrp="1"/>
          </p:cNvSpPr>
          <p:nvPr>
            <p:ph type="pic" idx="13"/>
          </p:nvPr>
        </p:nvSpPr>
        <p:spPr bwMode="gray">
          <a:xfrm>
            <a:off x="6747673" y="1013144"/>
            <a:ext cx="3962137" cy="5252348"/>
          </a:xfrm>
          <a:solidFill>
            <a:schemeClr val="bg2"/>
          </a:solidFill>
          <a:ln w="12700">
            <a:solidFill>
              <a:schemeClr val="bg2"/>
            </a:solidFill>
          </a:ln>
        </p:spPr>
        <p:txBody>
          <a:bodyPr tIns="182880">
            <a:no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5" name="Date Placeholder 4"/>
          <p:cNvSpPr>
            <a:spLocks noGrp="1"/>
          </p:cNvSpPr>
          <p:nvPr>
            <p:ph type="dt" sz="half" idx="10"/>
          </p:nvPr>
        </p:nvSpPr>
        <p:spPr/>
        <p:txBody>
          <a:bodyPr/>
          <a:lstStyle/>
          <a:p>
            <a:fld id="{6A15AD86-CD0E-461B-AA18-D070A5CB2CAA}" type="datetime1">
              <a:rPr lang="en-US"/>
              <a:pPr/>
              <a:t>1/14/20</a:t>
            </a:fld>
            <a:endParaRPr dirty="0"/>
          </a:p>
        </p:txBody>
      </p:sp>
    </p:spTree>
    <p:extLst>
      <p:ext uri="{BB962C8B-B14F-4D97-AF65-F5344CB8AC3E}">
        <p14:creationId xmlns:p14="http://schemas.microsoft.com/office/powerpoint/2010/main" val="2720634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3839"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Title Slide with Picture">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0" name="Rectangle 9" descr="Full slide 4-color photo can be inserted here"/>
          <p:cNvSpPr/>
          <p:nvPr userDrawn="1"/>
        </p:nvSpPr>
        <p:spPr bwMode="hidden">
          <a:xfrm>
            <a:off x="0" y="0"/>
            <a:ext cx="12188825" cy="6858000"/>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sp>
        <p:nvSpPr>
          <p:cNvPr id="2" name="Title 1"/>
          <p:cNvSpPr>
            <a:spLocks noGrp="1"/>
          </p:cNvSpPr>
          <p:nvPr>
            <p:ph type="ctrTitle"/>
          </p:nvPr>
        </p:nvSpPr>
        <p:spPr>
          <a:xfrm>
            <a:off x="531814" y="739775"/>
            <a:ext cx="8763000" cy="1470025"/>
          </a:xfrm>
        </p:spPr>
        <p:txBody>
          <a:bodyPr/>
          <a:lstStyle>
            <a:lvl1pPr>
              <a:lnSpc>
                <a:spcPct val="80000"/>
              </a:lnSpc>
              <a:defRPr sz="4800"/>
            </a:lvl1pPr>
          </a:lstStyle>
          <a:p>
            <a:r>
              <a:rPr lang="en-US"/>
              <a:t>Click to edit Master title style</a:t>
            </a:r>
            <a:endParaRPr dirty="0"/>
          </a:p>
        </p:txBody>
      </p:sp>
      <p:sp>
        <p:nvSpPr>
          <p:cNvPr id="3" name="Subtitle 2"/>
          <p:cNvSpPr>
            <a:spLocks noGrp="1"/>
          </p:cNvSpPr>
          <p:nvPr>
            <p:ph type="subTitle" idx="1"/>
          </p:nvPr>
        </p:nvSpPr>
        <p:spPr>
          <a:xfrm>
            <a:off x="531763" y="2286000"/>
            <a:ext cx="8764141"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13" name="Text Placeholder 12"/>
          <p:cNvSpPr>
            <a:spLocks noGrp="1"/>
          </p:cNvSpPr>
          <p:nvPr>
            <p:ph type="body" sz="quarter" idx="13" hasCustomPrompt="1"/>
          </p:nvPr>
        </p:nvSpPr>
        <p:spPr>
          <a:xfrm>
            <a:off x="531814" y="3429451"/>
            <a:ext cx="8763000"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
        <p:nvSpPr>
          <p:cNvPr id="4" name="Date Placeholder 3"/>
          <p:cNvSpPr>
            <a:spLocks noGrp="1"/>
          </p:cNvSpPr>
          <p:nvPr>
            <p:ph type="dt" sz="half" idx="10"/>
          </p:nvPr>
        </p:nvSpPr>
        <p:spPr/>
        <p:txBody>
          <a:bodyPr/>
          <a:lstStyle/>
          <a:p>
            <a:fld id="{7C7481E7-6827-45FD-8717-13B961EEBD99}" type="datetime1">
              <a:rPr lang="en-US"/>
              <a:pPr/>
              <a:t>1/14/20</a:t>
            </a:fld>
            <a:endParaRPr dirty="0"/>
          </a:p>
        </p:txBody>
      </p:sp>
      <p:pic>
        <p:nvPicPr>
          <p:cNvPr id="12" name="Oracle red badge logo"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ltGray">
          <a:xfrm>
            <a:off x="531812" y="6263640"/>
            <a:ext cx="1622861" cy="594360"/>
          </a:xfrm>
          <a:prstGeom prst="rect">
            <a:avLst/>
          </a:prstGeom>
        </p:spPr>
      </p:pic>
      <p:sp>
        <p:nvSpPr>
          <p:cNvPr id="14" name="TextBox 13"/>
          <p:cNvSpPr txBox="1"/>
          <p:nvPr userDrawn="1"/>
        </p:nvSpPr>
        <p:spPr>
          <a:xfrm>
            <a:off x="8990012" y="6477000"/>
            <a:ext cx="2971800" cy="225552"/>
          </a:xfrm>
          <a:prstGeom prst="rect">
            <a:avLst/>
          </a:prstGeom>
          <a:noFill/>
        </p:spPr>
        <p:txBody>
          <a:bodyPr wrap="none" lIns="0" tIns="0" rIns="0" bIns="0" rtlCol="0" anchor="ctr" anchorCtr="0">
            <a:noAutofit/>
          </a:bodyPr>
          <a:lstStyle/>
          <a:p>
            <a:r>
              <a:rPr sz="800" dirty="0">
                <a:solidFill>
                  <a:schemeClr val="tx1">
                    <a:lumMod val="60000"/>
                    <a:lumOff val="40000"/>
                  </a:schemeClr>
                </a:solidFill>
              </a:rPr>
              <a:t>Copyright © 2014 Oracle and/or its affiliates. All rights reserved.  |</a:t>
            </a:r>
            <a:r>
              <a:rPr lang="en-US" sz="800" dirty="0">
                <a:solidFill>
                  <a:schemeClr val="tx1">
                    <a:lumMod val="60000"/>
                    <a:lumOff val="40000"/>
                  </a:schemeClr>
                </a:solidFill>
              </a:rPr>
              <a:t> </a:t>
            </a:r>
            <a:fld id="{A9DDA97E-E47D-48CF-8D55-7AA96BB8F930}" type="slidenum">
              <a:rPr lang="en-US" sz="800" smtClean="0">
                <a:solidFill>
                  <a:schemeClr val="tx1">
                    <a:lumMod val="60000"/>
                    <a:lumOff val="40000"/>
                  </a:schemeClr>
                </a:solidFill>
              </a:rPr>
              <a:pPr/>
              <a:t>‹#›</a:t>
            </a:fld>
            <a:endParaRPr sz="800" dirty="0">
              <a:solidFill>
                <a:schemeClr val="tx1">
                  <a:lumMod val="60000"/>
                  <a:lumOff val="40000"/>
                </a:schemeClr>
              </a:solidFill>
            </a:endParaRPr>
          </a:p>
        </p:txBody>
      </p:sp>
    </p:spTree>
    <p:extLst>
      <p:ext uri="{BB962C8B-B14F-4D97-AF65-F5344CB8AC3E}">
        <p14:creationId xmlns:p14="http://schemas.microsoft.com/office/powerpoint/2010/main" val="26878214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Android Smartphone and Tablet: Horizontal">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Click to edit Master title style</a:t>
            </a:r>
            <a:endParaRPr dirty="0"/>
          </a:p>
        </p:txBody>
      </p:sp>
      <p:sp>
        <p:nvSpPr>
          <p:cNvPr id="5" name="Date Placeholder 4"/>
          <p:cNvSpPr>
            <a:spLocks noGrp="1"/>
          </p:cNvSpPr>
          <p:nvPr>
            <p:ph type="dt" sz="half" idx="10"/>
          </p:nvPr>
        </p:nvSpPr>
        <p:spPr/>
        <p:txBody>
          <a:bodyPr/>
          <a:lstStyle/>
          <a:p>
            <a:fld id="{6A15AD86-CD0E-461B-AA18-D070A5CB2CAA}" type="datetime1">
              <a:rPr lang="en-US"/>
              <a:pPr/>
              <a:t>1/14/20</a:t>
            </a:fld>
            <a:endParaRPr dirty="0"/>
          </a:p>
        </p:txBody>
      </p:sp>
      <p:pic>
        <p:nvPicPr>
          <p:cNvPr id="14" name="Picture 1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57675" y="1584167"/>
            <a:ext cx="5829300" cy="4109594"/>
          </a:xfrm>
          <a:prstGeom prst="rect">
            <a:avLst/>
          </a:prstGeom>
        </p:spPr>
      </p:pic>
      <p:sp>
        <p:nvSpPr>
          <p:cNvPr id="16" name="Picture Placeholder 2"/>
          <p:cNvSpPr>
            <a:spLocks noGrp="1"/>
          </p:cNvSpPr>
          <p:nvPr>
            <p:ph type="pic" idx="13"/>
          </p:nvPr>
        </p:nvSpPr>
        <p:spPr bwMode="gray">
          <a:xfrm>
            <a:off x="4532312" y="1971675"/>
            <a:ext cx="5246688" cy="3324225"/>
          </a:xfrm>
          <a:solidFill>
            <a:schemeClr val="bg2"/>
          </a:solidFill>
          <a:ln w="12700">
            <a:solidFill>
              <a:schemeClr val="bg2"/>
            </a:solidFill>
          </a:ln>
        </p:spPr>
        <p:txBody>
          <a:bodyPr tIns="182880">
            <a:no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761299" y="1981200"/>
            <a:ext cx="1877251" cy="3634952"/>
          </a:xfrm>
          <a:prstGeom prst="rect">
            <a:avLst/>
          </a:prstGeom>
        </p:spPr>
      </p:pic>
      <p:sp>
        <p:nvSpPr>
          <p:cNvPr id="18" name="Picture Placeholder 2"/>
          <p:cNvSpPr>
            <a:spLocks noGrp="1"/>
          </p:cNvSpPr>
          <p:nvPr>
            <p:ph type="pic" idx="1"/>
          </p:nvPr>
        </p:nvSpPr>
        <p:spPr bwMode="gray">
          <a:xfrm>
            <a:off x="1885137" y="2363138"/>
            <a:ext cx="1631569" cy="2894661"/>
          </a:xfrm>
          <a:solidFill>
            <a:schemeClr val="bg2"/>
          </a:solidFill>
          <a:ln w="12700">
            <a:solidFill>
              <a:schemeClr val="bg2"/>
            </a:solidFill>
          </a:ln>
        </p:spPr>
        <p:txBody>
          <a:bodyPr tIns="182880">
            <a:no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Tree>
    <p:extLst>
      <p:ext uri="{BB962C8B-B14F-4D97-AF65-F5344CB8AC3E}">
        <p14:creationId xmlns:p14="http://schemas.microsoft.com/office/powerpoint/2010/main" val="8608192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Android Smartphone and Tablet: Vertical">
    <p:spTree>
      <p:nvGrpSpPr>
        <p:cNvPr id="1" name=""/>
        <p:cNvGrpSpPr/>
        <p:nvPr/>
      </p:nvGrpSpPr>
      <p:grpSpPr>
        <a:xfrm>
          <a:off x="0" y="0"/>
          <a:ext cx="0" cy="0"/>
          <a:chOff x="0" y="0"/>
          <a:chExt cx="0" cy="0"/>
        </a:xfrm>
      </p:grpSpPr>
      <p:sp>
        <p:nvSpPr>
          <p:cNvPr id="2" name="Title 1"/>
          <p:cNvSpPr>
            <a:spLocks noGrp="1"/>
          </p:cNvSpPr>
          <p:nvPr>
            <p:ph type="title"/>
          </p:nvPr>
        </p:nvSpPr>
        <p:spPr>
          <a:xfrm>
            <a:off x="531811" y="406400"/>
            <a:ext cx="5852160" cy="889000"/>
          </a:xfrm>
        </p:spPr>
        <p:txBody>
          <a:bodyPr anchor="b">
            <a:noAutofit/>
          </a:bodyPr>
          <a:lstStyle>
            <a:lvl1pPr algn="l">
              <a:defRPr sz="3600" b="0"/>
            </a:lvl1pPr>
          </a:lstStyle>
          <a:p>
            <a:r>
              <a:rPr lang="en-US"/>
              <a:t>Click to edit Master title style</a:t>
            </a:r>
            <a:endParaRPr dirty="0"/>
          </a:p>
        </p:txBody>
      </p:sp>
      <p:sp>
        <p:nvSpPr>
          <p:cNvPr id="5" name="Date Placeholder 4"/>
          <p:cNvSpPr>
            <a:spLocks noGrp="1"/>
          </p:cNvSpPr>
          <p:nvPr>
            <p:ph type="dt" sz="half" idx="10"/>
          </p:nvPr>
        </p:nvSpPr>
        <p:spPr/>
        <p:txBody>
          <a:bodyPr/>
          <a:lstStyle/>
          <a:p>
            <a:fld id="{6A15AD86-CD0E-461B-AA18-D070A5CB2CAA}" type="datetime1">
              <a:rPr lang="en-US"/>
              <a:pPr/>
              <a:t>1/14/20</a:t>
            </a:fld>
            <a:endParaRPr dirty="0"/>
          </a:p>
        </p:txBody>
      </p:sp>
      <p:pic>
        <p:nvPicPr>
          <p:cNvPr id="13" name="Picture 1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rot="5400000">
            <a:off x="5794266" y="1258781"/>
            <a:ext cx="5935471" cy="4345394"/>
          </a:xfrm>
          <a:prstGeom prst="rect">
            <a:avLst/>
          </a:prstGeom>
        </p:spPr>
      </p:pic>
      <p:sp>
        <p:nvSpPr>
          <p:cNvPr id="11" name="Picture Placeholder 2"/>
          <p:cNvSpPr>
            <a:spLocks noGrp="1"/>
          </p:cNvSpPr>
          <p:nvPr>
            <p:ph type="pic" idx="13"/>
          </p:nvPr>
        </p:nvSpPr>
        <p:spPr bwMode="gray">
          <a:xfrm>
            <a:off x="7019925" y="771524"/>
            <a:ext cx="3486149" cy="5534025"/>
          </a:xfrm>
          <a:solidFill>
            <a:schemeClr val="bg2"/>
          </a:solidFill>
          <a:ln w="12700">
            <a:solidFill>
              <a:schemeClr val="bg2"/>
            </a:solidFill>
          </a:ln>
        </p:spPr>
        <p:txBody>
          <a:bodyPr tIns="182880">
            <a:no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pic>
        <p:nvPicPr>
          <p:cNvPr id="17" name="Picture 16"/>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961574" y="2019300"/>
            <a:ext cx="1877251" cy="3634952"/>
          </a:xfrm>
          <a:prstGeom prst="rect">
            <a:avLst/>
          </a:prstGeom>
        </p:spPr>
      </p:pic>
      <p:sp>
        <p:nvSpPr>
          <p:cNvPr id="18" name="Picture Placeholder 2"/>
          <p:cNvSpPr>
            <a:spLocks noGrp="1"/>
          </p:cNvSpPr>
          <p:nvPr>
            <p:ph type="pic" idx="14"/>
          </p:nvPr>
        </p:nvSpPr>
        <p:spPr bwMode="gray">
          <a:xfrm>
            <a:off x="4088968" y="2401238"/>
            <a:ext cx="1618488" cy="2894661"/>
          </a:xfrm>
          <a:solidFill>
            <a:schemeClr val="bg2"/>
          </a:solidFill>
          <a:ln w="12700">
            <a:solidFill>
              <a:schemeClr val="bg2"/>
            </a:solidFill>
          </a:ln>
        </p:spPr>
        <p:txBody>
          <a:bodyPr tIns="182880">
            <a:no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Tree>
    <p:extLst>
      <p:ext uri="{BB962C8B-B14F-4D97-AF65-F5344CB8AC3E}">
        <p14:creationId xmlns:p14="http://schemas.microsoft.com/office/powerpoint/2010/main" val="187660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39">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p:cSld name="Metric with Picture">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8" name="Rectangle 7" descr="A large metric, brief statement, and 4-color photo can be included here"/>
          <p:cNvSpPr/>
          <p:nvPr/>
        </p:nvSpPr>
        <p:spPr bwMode="hidden">
          <a:xfrm>
            <a:off x="0" y="0"/>
            <a:ext cx="12188825" cy="6858000"/>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grpSp>
        <p:nvGrpSpPr>
          <p:cNvPr id="2" name="Group 1"/>
          <p:cNvGrpSpPr/>
          <p:nvPr/>
        </p:nvGrpSpPr>
        <p:grpSpPr>
          <a:xfrm>
            <a:off x="-287" y="0"/>
            <a:ext cx="12189399" cy="6858000"/>
            <a:chOff x="-287" y="0"/>
            <a:chExt cx="12189399" cy="6858000"/>
          </a:xfrm>
        </p:grpSpPr>
        <p:sp>
          <p:nvSpPr>
            <p:cNvPr id="10" name="Rectangle 9"/>
            <p:cNvSpPr/>
            <p:nvPr/>
          </p:nvSpPr>
          <p:spPr bwMode="gray">
            <a:xfrm>
              <a:off x="-287" y="0"/>
              <a:ext cx="193962" cy="6852146"/>
            </a:xfrm>
            <a:prstGeom prst="rect">
              <a:avLst/>
            </a:prstGeom>
            <a:solidFill>
              <a:srgbClr val="DCE3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1" name="Rectangle 10"/>
            <p:cNvSpPr/>
            <p:nvPr/>
          </p:nvSpPr>
          <p:spPr bwMode="gray">
            <a:xfrm>
              <a:off x="11995151" y="5854"/>
              <a:ext cx="193960" cy="6852146"/>
            </a:xfrm>
            <a:prstGeom prst="rect">
              <a:avLst/>
            </a:prstGeom>
            <a:solidFill>
              <a:srgbClr val="DCE3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2" name="Rectangle 11"/>
            <p:cNvSpPr/>
            <p:nvPr/>
          </p:nvSpPr>
          <p:spPr bwMode="gray">
            <a:xfrm>
              <a:off x="-286" y="6400800"/>
              <a:ext cx="12189396" cy="457200"/>
            </a:xfrm>
            <a:prstGeom prst="rect">
              <a:avLst/>
            </a:prstGeom>
            <a:solidFill>
              <a:srgbClr val="DCE3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3" name="Rectangle 12"/>
            <p:cNvSpPr/>
            <p:nvPr/>
          </p:nvSpPr>
          <p:spPr bwMode="gray">
            <a:xfrm>
              <a:off x="-286" y="0"/>
              <a:ext cx="12189398" cy="192024"/>
            </a:xfrm>
            <a:prstGeom prst="rect">
              <a:avLst/>
            </a:prstGeom>
            <a:solidFill>
              <a:srgbClr val="DCE3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grpSp>
      <p:sp>
        <p:nvSpPr>
          <p:cNvPr id="3" name="Title 2"/>
          <p:cNvSpPr>
            <a:spLocks noGrp="1"/>
          </p:cNvSpPr>
          <p:nvPr>
            <p:ph type="title" hasCustomPrompt="1"/>
          </p:nvPr>
        </p:nvSpPr>
        <p:spPr>
          <a:xfrm>
            <a:off x="760412" y="609600"/>
            <a:ext cx="4572000" cy="2044700"/>
          </a:xfrm>
        </p:spPr>
        <p:txBody>
          <a:bodyPr/>
          <a:lstStyle>
            <a:lvl1pPr>
              <a:defRPr sz="13800" b="1"/>
            </a:lvl1pPr>
          </a:lstStyle>
          <a:p>
            <a:r>
              <a:rPr lang="en-US" dirty="0"/>
              <a:t>XX</a:t>
            </a:r>
          </a:p>
        </p:txBody>
      </p:sp>
      <p:sp>
        <p:nvSpPr>
          <p:cNvPr id="22" name="Text Placeholder 12"/>
          <p:cNvSpPr>
            <a:spLocks noGrp="1"/>
          </p:cNvSpPr>
          <p:nvPr>
            <p:ph type="body" sz="quarter" idx="13" hasCustomPrompt="1"/>
          </p:nvPr>
        </p:nvSpPr>
        <p:spPr>
          <a:xfrm>
            <a:off x="760412" y="2666999"/>
            <a:ext cx="4572000" cy="1960881"/>
          </a:xfrm>
        </p:spPr>
        <p:txBody>
          <a:bodyPr>
            <a:noAutofit/>
          </a:bodyPr>
          <a:lstStyle>
            <a:lvl1pPr marL="1588" indent="0">
              <a:spcBef>
                <a:spcPts val="0"/>
              </a:spcBef>
              <a:buFontTx/>
              <a:buNone/>
              <a:defRPr sz="28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text</a:t>
            </a:r>
          </a:p>
        </p:txBody>
      </p:sp>
      <p:sp>
        <p:nvSpPr>
          <p:cNvPr id="5" name="Date Placeholder 4"/>
          <p:cNvSpPr>
            <a:spLocks noGrp="1"/>
          </p:cNvSpPr>
          <p:nvPr>
            <p:ph type="dt" sz="half" idx="10"/>
          </p:nvPr>
        </p:nvSpPr>
        <p:spPr/>
        <p:txBody>
          <a:bodyPr/>
          <a:lstStyle>
            <a:lvl1pPr>
              <a:defRPr>
                <a:solidFill>
                  <a:schemeClr val="bg1">
                    <a:lumMod val="60000"/>
                    <a:lumOff val="40000"/>
                  </a:schemeClr>
                </a:solidFill>
              </a:defRPr>
            </a:lvl1pPr>
          </a:lstStyle>
          <a:p>
            <a:fld id="{43D5EDE7-61B4-4C98-ADE6-D86346041BA3}" type="datetime1">
              <a:rPr lang="en-US"/>
              <a:pPr/>
              <a:t>1/14/20</a:t>
            </a:fld>
            <a:endParaRPr dirty="0"/>
          </a:p>
        </p:txBody>
      </p:sp>
      <p:pic>
        <p:nvPicPr>
          <p:cNvPr id="15" name="Oracle red badge logo"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ltGray">
          <a:xfrm>
            <a:off x="531812" y="6263640"/>
            <a:ext cx="1622861" cy="594360"/>
          </a:xfrm>
          <a:prstGeom prst="rect">
            <a:avLst/>
          </a:prstGeom>
        </p:spPr>
      </p:pic>
      <p:sp>
        <p:nvSpPr>
          <p:cNvPr id="16" name="TextBox 15"/>
          <p:cNvSpPr txBox="1"/>
          <p:nvPr userDrawn="1"/>
        </p:nvSpPr>
        <p:spPr>
          <a:xfrm>
            <a:off x="8990012" y="6477000"/>
            <a:ext cx="2971800" cy="225552"/>
          </a:xfrm>
          <a:prstGeom prst="rect">
            <a:avLst/>
          </a:prstGeom>
          <a:noFill/>
        </p:spPr>
        <p:txBody>
          <a:bodyPr wrap="none" lIns="0" tIns="0" rIns="0" bIns="0" rtlCol="0" anchor="ctr" anchorCtr="0">
            <a:noAutofit/>
          </a:bodyPr>
          <a:lstStyle/>
          <a:p>
            <a:r>
              <a:rPr sz="800" dirty="0">
                <a:solidFill>
                  <a:schemeClr val="bg2">
                    <a:lumMod val="75000"/>
                  </a:schemeClr>
                </a:solidFill>
              </a:rPr>
              <a:t>Copyright © 2014 Oracle and/or its affiliates. All rights reserved.  |</a:t>
            </a:r>
            <a:r>
              <a:rPr lang="en-US" sz="800" dirty="0">
                <a:solidFill>
                  <a:schemeClr val="bg2">
                    <a:lumMod val="75000"/>
                  </a:schemeClr>
                </a:solidFill>
              </a:rPr>
              <a:t> </a:t>
            </a:r>
            <a:fld id="{A9DDA97E-E47D-48CF-8D55-7AA96BB8F930}" type="slidenum">
              <a:rPr lang="en-US" sz="800" smtClean="0">
                <a:solidFill>
                  <a:schemeClr val="bg2">
                    <a:lumMod val="75000"/>
                  </a:schemeClr>
                </a:solidFill>
              </a:rPr>
              <a:pPr/>
              <a:t>‹#›</a:t>
            </a:fld>
            <a:endParaRPr sz="800" dirty="0">
              <a:solidFill>
                <a:schemeClr val="bg2">
                  <a:lumMod val="75000"/>
                </a:schemeClr>
              </a:solidFill>
            </a:endParaRPr>
          </a:p>
        </p:txBody>
      </p:sp>
    </p:spTree>
    <p:extLst>
      <p:ext uri="{BB962C8B-B14F-4D97-AF65-F5344CB8AC3E}">
        <p14:creationId xmlns:p14="http://schemas.microsoft.com/office/powerpoint/2010/main" val="13818175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3839" userDrawn="1">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Safe Harbor Front">
    <p:spTree>
      <p:nvGrpSpPr>
        <p:cNvPr id="1" name=""/>
        <p:cNvGrpSpPr/>
        <p:nvPr/>
      </p:nvGrpSpPr>
      <p:grpSpPr>
        <a:xfrm>
          <a:off x="0" y="0"/>
          <a:ext cx="0" cy="0"/>
          <a:chOff x="0" y="0"/>
          <a:chExt cx="0" cy="0"/>
        </a:xfrm>
      </p:grpSpPr>
      <p:sp>
        <p:nvSpPr>
          <p:cNvPr id="5" name="TextBox 4"/>
          <p:cNvSpPr txBox="1"/>
          <p:nvPr/>
        </p:nvSpPr>
        <p:spPr>
          <a:xfrm>
            <a:off x="531812" y="1371600"/>
            <a:ext cx="11125200" cy="889000"/>
          </a:xfrm>
          <a:prstGeom prst="rect">
            <a:avLst/>
          </a:prstGeom>
          <a:noFill/>
        </p:spPr>
        <p:txBody>
          <a:bodyPr wrap="none" lIns="0" tIns="0" rIns="0" bIns="0" rtlCol="0" anchor="b">
            <a:noAutofit/>
          </a:bodyPr>
          <a:lstStyle/>
          <a:p>
            <a:pPr>
              <a:lnSpc>
                <a:spcPct val="90000"/>
              </a:lnSpc>
            </a:pPr>
            <a:r>
              <a:rPr sz="3200" dirty="0">
                <a:latin typeface="+mj-lt"/>
              </a:rPr>
              <a:t>Safe Harbor</a:t>
            </a:r>
            <a:r>
              <a:rPr sz="3200" baseline="0" dirty="0">
                <a:latin typeface="+mj-lt"/>
              </a:rPr>
              <a:t> Statement</a:t>
            </a:r>
            <a:endParaRPr sz="3200" dirty="0">
              <a:latin typeface="+mj-lt"/>
            </a:endParaRPr>
          </a:p>
        </p:txBody>
      </p:sp>
      <p:sp>
        <p:nvSpPr>
          <p:cNvPr id="6" name="TextBox 5"/>
          <p:cNvSpPr txBox="1"/>
          <p:nvPr/>
        </p:nvSpPr>
        <p:spPr>
          <a:xfrm>
            <a:off x="531812" y="2514600"/>
            <a:ext cx="11125200" cy="2286000"/>
          </a:xfrm>
          <a:prstGeom prst="rect">
            <a:avLst/>
          </a:prstGeom>
          <a:noFill/>
        </p:spPr>
        <p:txBody>
          <a:bodyPr wrap="square" lIns="0" tIns="0" rIns="0" bIns="0" rtlCol="0" anchor="t">
            <a:noAutofit/>
          </a:bodyPr>
          <a:lstStyle/>
          <a:p>
            <a:pPr>
              <a:lnSpc>
                <a:spcPct val="90000"/>
              </a:lnSpc>
            </a:pPr>
            <a:r>
              <a:rPr sz="2400" dirty="0">
                <a:latin typeface="+mn-lt"/>
              </a:rPr>
              <a:t>The following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and timing of any features or functionality described for Oracle’s products remains at the sole discretion of Oracle.</a:t>
            </a:r>
          </a:p>
        </p:txBody>
      </p:sp>
      <p:sp>
        <p:nvSpPr>
          <p:cNvPr id="2" name="Date Placeholder 1"/>
          <p:cNvSpPr>
            <a:spLocks noGrp="1"/>
          </p:cNvSpPr>
          <p:nvPr>
            <p:ph type="dt" sz="half" idx="10"/>
          </p:nvPr>
        </p:nvSpPr>
        <p:spPr/>
        <p:txBody>
          <a:bodyPr>
            <a:noAutofit/>
          </a:bodyPr>
          <a:lstStyle/>
          <a:p>
            <a:fld id="{93A56FF2-64EC-4614-951E-8B8E4681BF2B}" type="datetime1">
              <a:rPr lang="en-US"/>
              <a:pPr/>
              <a:t>1/14/20</a:t>
            </a:fld>
            <a:endParaRPr dirty="0"/>
          </a:p>
        </p:txBody>
      </p:sp>
    </p:spTree>
    <p:extLst>
      <p:ext uri="{BB962C8B-B14F-4D97-AF65-F5344CB8AC3E}">
        <p14:creationId xmlns:p14="http://schemas.microsoft.com/office/powerpoint/2010/main" val="2597889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Safe Harbor Back">
    <p:spTree>
      <p:nvGrpSpPr>
        <p:cNvPr id="1" name=""/>
        <p:cNvGrpSpPr/>
        <p:nvPr/>
      </p:nvGrpSpPr>
      <p:grpSpPr>
        <a:xfrm>
          <a:off x="0" y="0"/>
          <a:ext cx="0" cy="0"/>
          <a:chOff x="0" y="0"/>
          <a:chExt cx="0" cy="0"/>
        </a:xfrm>
      </p:grpSpPr>
      <p:sp>
        <p:nvSpPr>
          <p:cNvPr id="5" name="TextBox 4"/>
          <p:cNvSpPr txBox="1"/>
          <p:nvPr/>
        </p:nvSpPr>
        <p:spPr>
          <a:xfrm>
            <a:off x="531812" y="1371600"/>
            <a:ext cx="11125200" cy="889000"/>
          </a:xfrm>
          <a:prstGeom prst="rect">
            <a:avLst/>
          </a:prstGeom>
          <a:noFill/>
        </p:spPr>
        <p:txBody>
          <a:bodyPr wrap="none" lIns="0" tIns="0" rIns="0" bIns="0" rtlCol="0" anchor="b">
            <a:noAutofit/>
          </a:bodyPr>
          <a:lstStyle/>
          <a:p>
            <a:pPr>
              <a:lnSpc>
                <a:spcPct val="90000"/>
              </a:lnSpc>
            </a:pPr>
            <a:r>
              <a:rPr sz="3200" dirty="0">
                <a:latin typeface="+mj-lt"/>
              </a:rPr>
              <a:t>Safe Harbor</a:t>
            </a:r>
            <a:r>
              <a:rPr sz="3200" baseline="0" dirty="0">
                <a:latin typeface="+mj-lt"/>
              </a:rPr>
              <a:t> Statement</a:t>
            </a:r>
            <a:endParaRPr sz="3200" dirty="0">
              <a:latin typeface="+mj-lt"/>
            </a:endParaRPr>
          </a:p>
        </p:txBody>
      </p:sp>
      <p:sp>
        <p:nvSpPr>
          <p:cNvPr id="6" name="TextBox 5"/>
          <p:cNvSpPr txBox="1"/>
          <p:nvPr/>
        </p:nvSpPr>
        <p:spPr>
          <a:xfrm>
            <a:off x="531812" y="2514600"/>
            <a:ext cx="11125200" cy="2286000"/>
          </a:xfrm>
          <a:prstGeom prst="rect">
            <a:avLst/>
          </a:prstGeom>
          <a:noFill/>
        </p:spPr>
        <p:txBody>
          <a:bodyPr wrap="square" lIns="0" tIns="0" rIns="0" bIns="0" rtlCol="0" anchor="t">
            <a:noAutofit/>
          </a:bodyPr>
          <a:lstStyle/>
          <a:p>
            <a:pPr>
              <a:lnSpc>
                <a:spcPct val="90000"/>
              </a:lnSpc>
            </a:pPr>
            <a:r>
              <a:rPr sz="2400" dirty="0">
                <a:latin typeface="+mn-lt"/>
              </a:rPr>
              <a:t>The preceding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and timing of any features or functionality described for Oracle’s products remains at the sole discretion of Oracle.</a:t>
            </a:r>
          </a:p>
        </p:txBody>
      </p:sp>
      <p:sp>
        <p:nvSpPr>
          <p:cNvPr id="2" name="Date Placeholder 1"/>
          <p:cNvSpPr>
            <a:spLocks noGrp="1"/>
          </p:cNvSpPr>
          <p:nvPr>
            <p:ph type="dt" sz="half" idx="10"/>
          </p:nvPr>
        </p:nvSpPr>
        <p:spPr/>
        <p:txBody>
          <a:bodyPr>
            <a:noAutofit/>
          </a:bodyPr>
          <a:lstStyle/>
          <a:p>
            <a:fld id="{AD051CE8-BCD3-4683-83D4-D0AC55C5EB15}" type="datetime1">
              <a:rPr lang="en-US"/>
              <a:pPr/>
              <a:t>1/14/20</a:t>
            </a:fld>
            <a:endParaRPr dirty="0"/>
          </a:p>
        </p:txBody>
      </p:sp>
    </p:spTree>
    <p:extLst>
      <p:ext uri="{BB962C8B-B14F-4D97-AF65-F5344CB8AC3E}">
        <p14:creationId xmlns:p14="http://schemas.microsoft.com/office/powerpoint/2010/main" val="2358871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Positioning Statement">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6A9802F-4D43-4C32-8177-0644B387545A}" type="datetime1">
              <a:rPr lang="en-US"/>
              <a:pPr/>
              <a:t>1/14/20</a:t>
            </a:fld>
            <a:endParaRPr dirty="0"/>
          </a:p>
        </p:txBody>
      </p:sp>
      <p:pic>
        <p:nvPicPr>
          <p:cNvPr id="8" name="Picture 7" descr="&quot;Hardware and Software Engineered to work together&quot; tagline in red and black"/>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820860" y="2313432"/>
            <a:ext cx="6547104" cy="1832339"/>
          </a:xfrm>
          <a:prstGeom prst="rect">
            <a:avLst/>
          </a:prstGeom>
        </p:spPr>
      </p:pic>
    </p:spTree>
    <p:extLst>
      <p:ext uri="{BB962C8B-B14F-4D97-AF65-F5344CB8AC3E}">
        <p14:creationId xmlns:p14="http://schemas.microsoft.com/office/powerpoint/2010/main" val="3709137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blank" preserve="1">
  <p:cSld name="Oracle logo">
    <p:bg bwMode="ltGray">
      <p:bgRef idx="1001">
        <a:schemeClr val="bg1"/>
      </p:bgRef>
    </p:bg>
    <p:spTree>
      <p:nvGrpSpPr>
        <p:cNvPr id="1" name=""/>
        <p:cNvGrpSpPr/>
        <p:nvPr/>
      </p:nvGrpSpPr>
      <p:grpSpPr>
        <a:xfrm>
          <a:off x="0" y="0"/>
          <a:ext cx="0" cy="0"/>
          <a:chOff x="0" y="0"/>
          <a:chExt cx="0" cy="0"/>
        </a:xfrm>
      </p:grpSpPr>
      <p:pic>
        <p:nvPicPr>
          <p:cNvPr id="2" name="Picture 1" descr="Oracle logo in white on red staging background. Light blue frame around perimete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hidden">
          <a:xfrm>
            <a:off x="138023" y="129398"/>
            <a:ext cx="11912778" cy="6547450"/>
          </a:xfrm>
          <a:prstGeom prst="rect">
            <a:avLst/>
          </a:prstGeom>
          <a:noFill/>
          <a:ln>
            <a:noFill/>
          </a:ln>
        </p:spPr>
      </p:pic>
      <p:grpSp>
        <p:nvGrpSpPr>
          <p:cNvPr id="3" name="Group 2"/>
          <p:cNvGrpSpPr/>
          <p:nvPr userDrawn="1"/>
        </p:nvGrpSpPr>
        <p:grpSpPr>
          <a:xfrm>
            <a:off x="-287" y="0"/>
            <a:ext cx="12189399" cy="6858000"/>
            <a:chOff x="-287" y="0"/>
            <a:chExt cx="12189399" cy="6858000"/>
          </a:xfrm>
        </p:grpSpPr>
        <p:sp>
          <p:nvSpPr>
            <p:cNvPr id="6" name="Rectangle 5"/>
            <p:cNvSpPr/>
            <p:nvPr/>
          </p:nvSpPr>
          <p:spPr bwMode="gray">
            <a:xfrm>
              <a:off x="-287" y="0"/>
              <a:ext cx="193962" cy="68521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7" name="Rectangle 6"/>
            <p:cNvSpPr/>
            <p:nvPr/>
          </p:nvSpPr>
          <p:spPr bwMode="gray">
            <a:xfrm>
              <a:off x="11995151" y="5854"/>
              <a:ext cx="193960" cy="68521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8" name="Rectangle 7"/>
            <p:cNvSpPr/>
            <p:nvPr/>
          </p:nvSpPr>
          <p:spPr bwMode="gray">
            <a:xfrm>
              <a:off x="-286" y="6400800"/>
              <a:ext cx="12189396" cy="4572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9" name="Rectangle 8"/>
            <p:cNvSpPr/>
            <p:nvPr/>
          </p:nvSpPr>
          <p:spPr bwMode="gray">
            <a:xfrm>
              <a:off x="-286" y="0"/>
              <a:ext cx="12189398" cy="192024"/>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grpSp>
      <p:pic>
        <p:nvPicPr>
          <p:cNvPr id="11" name="Picture 1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3822128" y="2843826"/>
            <a:ext cx="4544568" cy="569547"/>
          </a:xfrm>
          <a:prstGeom prst="rect">
            <a:avLst/>
          </a:prstGeom>
        </p:spPr>
      </p:pic>
    </p:spTree>
    <p:extLst>
      <p:ext uri="{BB962C8B-B14F-4D97-AF65-F5344CB8AC3E}">
        <p14:creationId xmlns:p14="http://schemas.microsoft.com/office/powerpoint/2010/main" val="1065755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t>Click to edit Master title style</a:t>
            </a:r>
            <a:endParaRPr lang="en-US" dirty="0"/>
          </a:p>
        </p:txBody>
      </p:sp>
      <p:sp>
        <p:nvSpPr>
          <p:cNvPr id="3" name="Vertical Text Placeholder 2"/>
          <p:cNvSpPr>
            <a:spLocks noGrp="1"/>
          </p:cNvSpPr>
          <p:nvPr>
            <p:ph type="body" orient="vert" idx="1"/>
          </p:nvPr>
        </p:nvSpPr>
        <p:spPr>
          <a:xfrm>
            <a:off x="531151" y="1524001"/>
            <a:ext cx="11126522" cy="4419600"/>
          </a:xfrm>
        </p:spPr>
        <p:txBody>
          <a:bodyPr vert="eaVert">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noAutofit/>
          </a:bodyPr>
          <a:lstStyle/>
          <a:p>
            <a:fld id="{21991926-9D37-40E7-80C4-EC5F27AFCB67}" type="datetimeFigureOut">
              <a:rPr lang="en-US" smtClean="0"/>
              <a:pPr/>
              <a:t>1/14/20</a:t>
            </a:fld>
            <a:endParaRPr lang="en-US"/>
          </a:p>
        </p:txBody>
      </p:sp>
    </p:spTree>
    <p:extLst>
      <p:ext uri="{BB962C8B-B14F-4D97-AF65-F5344CB8AC3E}">
        <p14:creationId xmlns:p14="http://schemas.microsoft.com/office/powerpoint/2010/main" val="3862187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285413" y="533400"/>
            <a:ext cx="1371600" cy="5410200"/>
          </a:xfrm>
        </p:spPr>
        <p:txBody>
          <a:bodyPr vert="eaVert"/>
          <a:lstStyle>
            <a:lvl1pPr>
              <a:defRPr/>
            </a:lvl1pPr>
          </a:lstStyle>
          <a:p>
            <a:r>
              <a:rPr lang="en-US"/>
              <a:t>Click to edit Master title style</a:t>
            </a:r>
            <a:endParaRPr dirty="0"/>
          </a:p>
        </p:txBody>
      </p:sp>
      <p:sp>
        <p:nvSpPr>
          <p:cNvPr id="3" name="Vertical Text Placeholder 2"/>
          <p:cNvSpPr>
            <a:spLocks noGrp="1"/>
          </p:cNvSpPr>
          <p:nvPr>
            <p:ph type="body" orient="vert" idx="1"/>
          </p:nvPr>
        </p:nvSpPr>
        <p:spPr>
          <a:xfrm>
            <a:off x="531813" y="533400"/>
            <a:ext cx="9524999"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10"/>
          </p:nvPr>
        </p:nvSpPr>
        <p:spPr/>
        <p:txBody>
          <a:bodyPr/>
          <a:lstStyle/>
          <a:p>
            <a:fld id="{6D3D3DC0-E8DA-4DFB-93A6-6089D43271B1}" type="datetime1">
              <a:rPr lang="en-US"/>
              <a:pPr/>
              <a:t>1/14/20</a:t>
            </a:fld>
            <a:endParaRPr dirty="0"/>
          </a:p>
        </p:txBody>
      </p:sp>
    </p:spTree>
    <p:extLst>
      <p:ext uri="{BB962C8B-B14F-4D97-AF65-F5344CB8AC3E}">
        <p14:creationId xmlns:p14="http://schemas.microsoft.com/office/powerpoint/2010/main" val="2173454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New Template_Program Agenda">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1547285"/>
            <a:ext cx="12188825" cy="3972983"/>
          </a:xfrm>
          <a:prstGeom prst="rect">
            <a:avLst/>
          </a:prstGeom>
          <a:gradFill flip="none" rotWithShape="1">
            <a:gsLst>
              <a:gs pos="0">
                <a:srgbClr val="B3B3B3"/>
              </a:gs>
              <a:gs pos="100000">
                <a:srgbClr val="F3F3F3"/>
              </a:gs>
            </a:gsLst>
            <a:lin ang="16200000" scaled="0"/>
            <a:tileRect/>
          </a:gradFill>
          <a:ln>
            <a:noFill/>
          </a:ln>
          <a:effectLst>
            <a:outerShdw blurRad="152400" dist="63500" dir="7800000" algn="tl"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anchor="ctr"/>
          <a:lstStyle/>
          <a:p>
            <a:pPr algn="ctr" fontAlgn="auto">
              <a:spcBef>
                <a:spcPts val="0"/>
              </a:spcBef>
              <a:spcAft>
                <a:spcPts val="0"/>
              </a:spcAft>
              <a:defRPr/>
            </a:pPr>
            <a:endParaRPr lang="en-US" dirty="0"/>
          </a:p>
        </p:txBody>
      </p:sp>
      <p:grpSp>
        <p:nvGrpSpPr>
          <p:cNvPr id="2" name="Group 9"/>
          <p:cNvGrpSpPr>
            <a:grpSpLocks/>
          </p:cNvGrpSpPr>
          <p:nvPr userDrawn="1"/>
        </p:nvGrpSpPr>
        <p:grpSpPr bwMode="auto">
          <a:xfrm>
            <a:off x="0" y="6172201"/>
            <a:ext cx="12188825" cy="224367"/>
            <a:chOff x="0" y="4629150"/>
            <a:chExt cx="9144000" cy="168275"/>
          </a:xfrm>
        </p:grpSpPr>
        <p:pic>
          <p:nvPicPr>
            <p:cNvPr id="7" name="Picture 25" descr="Red Bar"/>
            <p:cNvPicPr>
              <a:picLocks noChangeAspect="1" noChangeArrowheads="1"/>
            </p:cNvPicPr>
            <p:nvPr/>
          </p:nvPicPr>
          <p:blipFill>
            <a:blip r:embed="rId2" cstate="print"/>
            <a:srcRect/>
            <a:stretch>
              <a:fillRect/>
            </a:stretch>
          </p:blipFill>
          <p:spPr bwMode="auto">
            <a:xfrm>
              <a:off x="0" y="4629150"/>
              <a:ext cx="9144000" cy="168275"/>
            </a:xfrm>
            <a:prstGeom prst="rect">
              <a:avLst/>
            </a:prstGeom>
            <a:solidFill>
              <a:schemeClr val="accent1"/>
            </a:solidFill>
            <a:ln w="9525">
              <a:noFill/>
              <a:miter lim="800000"/>
              <a:headEnd/>
              <a:tailEnd/>
            </a:ln>
          </p:spPr>
        </p:pic>
        <p:pic>
          <p:nvPicPr>
            <p:cNvPr id="8" name="Picture 20" descr="Oracle WHITE"/>
            <p:cNvPicPr>
              <a:picLocks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8015479" y="4668926"/>
              <a:ext cx="704056" cy="88722"/>
            </a:xfrm>
            <a:prstGeom prst="rect">
              <a:avLst/>
            </a:prstGeom>
            <a:noFill/>
            <a:ln w="9525">
              <a:noFill/>
              <a:miter lim="800000"/>
              <a:headEnd/>
              <a:tailEnd/>
            </a:ln>
          </p:spPr>
        </p:pic>
      </p:grpSp>
      <p:sp>
        <p:nvSpPr>
          <p:cNvPr id="9" name="Rectangle 8"/>
          <p:cNvSpPr/>
          <p:nvPr userDrawn="1"/>
        </p:nvSpPr>
        <p:spPr>
          <a:xfrm>
            <a:off x="0" y="1"/>
            <a:ext cx="768151" cy="742951"/>
          </a:xfrm>
          <a:prstGeom prst="rect">
            <a:avLst/>
          </a:prstGeom>
          <a:gradFill flip="none" rotWithShape="1">
            <a:gsLst>
              <a:gs pos="20000">
                <a:srgbClr val="AA0000"/>
              </a:gs>
              <a:gs pos="90000">
                <a:srgbClr val="FF1414"/>
              </a:gs>
            </a:gsLst>
            <a:lin ang="162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anchor="ctr"/>
          <a:lstStyle/>
          <a:p>
            <a:pPr algn="ctr" fontAlgn="auto">
              <a:spcBef>
                <a:spcPts val="0"/>
              </a:spcBef>
              <a:spcAft>
                <a:spcPts val="0"/>
              </a:spcAft>
              <a:defRPr/>
            </a:pPr>
            <a:endParaRPr lang="en-US" dirty="0"/>
          </a:p>
        </p:txBody>
      </p:sp>
      <p:sp>
        <p:nvSpPr>
          <p:cNvPr id="17" name="Title 1"/>
          <p:cNvSpPr>
            <a:spLocks noGrp="1"/>
          </p:cNvSpPr>
          <p:nvPr>
            <p:ph type="title"/>
          </p:nvPr>
        </p:nvSpPr>
        <p:spPr>
          <a:xfrm>
            <a:off x="1073029" y="327385"/>
            <a:ext cx="10359637" cy="1015993"/>
          </a:xfrm>
        </p:spPr>
        <p:txBody>
          <a:bodyPr/>
          <a:lstStyle>
            <a:lvl1pPr algn="l" defTabSz="1218987" rtl="0" eaLnBrk="1" latinLnBrk="0" hangingPunct="1">
              <a:lnSpc>
                <a:spcPct val="90000"/>
              </a:lnSpc>
              <a:spcBef>
                <a:spcPct val="0"/>
              </a:spcBef>
              <a:buNone/>
              <a:defRPr lang="en-US" sz="3700" b="1" kern="1200" dirty="0">
                <a:ln w="0">
                  <a:noFill/>
                </a:ln>
                <a:solidFill>
                  <a:schemeClr val="tx1"/>
                </a:solidFill>
                <a:effectLst/>
                <a:latin typeface="Arial" pitchFamily="34" charset="0"/>
                <a:ea typeface="+mj-ea"/>
                <a:cs typeface="Arial" pitchFamily="34" charset="0"/>
              </a:defRPr>
            </a:lvl1pPr>
          </a:lstStyle>
          <a:p>
            <a:r>
              <a:rPr lang="en-US"/>
              <a:t>Click to edit Master title style</a:t>
            </a:r>
            <a:endParaRPr lang="en-US" dirty="0"/>
          </a:p>
        </p:txBody>
      </p:sp>
      <p:sp>
        <p:nvSpPr>
          <p:cNvPr id="5" name="Text Placeholder 4"/>
          <p:cNvSpPr>
            <a:spLocks noGrp="1"/>
          </p:cNvSpPr>
          <p:nvPr>
            <p:ph type="body" sz="quarter" idx="13"/>
          </p:nvPr>
        </p:nvSpPr>
        <p:spPr>
          <a:xfrm>
            <a:off x="1073029" y="1817510"/>
            <a:ext cx="10359637" cy="3488268"/>
          </a:xfrm>
        </p:spPr>
        <p:txBody>
          <a:bodyPr/>
          <a:lstStyle>
            <a:lvl1pPr marL="457120" indent="-457120">
              <a:lnSpc>
                <a:spcPct val="120000"/>
              </a:lnSpc>
              <a:buSzPct val="90000"/>
              <a:buFont typeface="Wingdings" pitchFamily="2" charset="2"/>
              <a:buChar char="§"/>
              <a:defRPr sz="3200">
                <a:solidFill>
                  <a:schemeClr val="tx1"/>
                </a:solidFill>
              </a:defRPr>
            </a:lvl1pPr>
          </a:lstStyle>
          <a:p>
            <a:pPr lvl="0"/>
            <a:r>
              <a:rPr lang="en-US"/>
              <a:t>Click to edit Master text styles</a:t>
            </a:r>
          </a:p>
        </p:txBody>
      </p:sp>
    </p:spTree>
  </p:cSld>
  <p:clrMapOvr>
    <a:masterClrMapping/>
  </p:clrMapOvr>
  <p:transition spd="med">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 with Picture and Logo">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2" name="Rectangle 21" descr="Full slide 4-color photo can be inserted here. Customer/Partner and secondary logo can be included"/>
          <p:cNvSpPr/>
          <p:nvPr/>
        </p:nvSpPr>
        <p:spPr bwMode="hidden">
          <a:xfrm>
            <a:off x="0" y="0"/>
            <a:ext cx="12188825" cy="6858000"/>
          </a:xfrm>
          <a:prstGeom prst="rect">
            <a:avLst/>
          </a:prstGeom>
          <a:solidFill>
            <a:srgbClr val="46575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sp>
        <p:nvSpPr>
          <p:cNvPr id="2" name="Title 1"/>
          <p:cNvSpPr>
            <a:spLocks noGrp="1"/>
          </p:cNvSpPr>
          <p:nvPr>
            <p:ph type="ctrTitle"/>
          </p:nvPr>
        </p:nvSpPr>
        <p:spPr>
          <a:xfrm>
            <a:off x="531814" y="739775"/>
            <a:ext cx="8763000" cy="1470025"/>
          </a:xfrm>
        </p:spPr>
        <p:txBody>
          <a:bodyPr/>
          <a:lstStyle>
            <a:lvl1pPr>
              <a:lnSpc>
                <a:spcPct val="80000"/>
              </a:lnSpc>
              <a:defRPr sz="4800"/>
            </a:lvl1pPr>
          </a:lstStyle>
          <a:p>
            <a:r>
              <a:rPr lang="en-US"/>
              <a:t>Click to edit Master title style</a:t>
            </a:r>
            <a:endParaRPr dirty="0"/>
          </a:p>
        </p:txBody>
      </p:sp>
      <p:sp>
        <p:nvSpPr>
          <p:cNvPr id="3" name="Subtitle 2"/>
          <p:cNvSpPr>
            <a:spLocks noGrp="1"/>
          </p:cNvSpPr>
          <p:nvPr>
            <p:ph type="subTitle" idx="1"/>
          </p:nvPr>
        </p:nvSpPr>
        <p:spPr>
          <a:xfrm>
            <a:off x="531763" y="2286000"/>
            <a:ext cx="8764141"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13" name="Text Placeholder 12"/>
          <p:cNvSpPr>
            <a:spLocks noGrp="1"/>
          </p:cNvSpPr>
          <p:nvPr>
            <p:ph type="body" sz="quarter" idx="13" hasCustomPrompt="1"/>
          </p:nvPr>
        </p:nvSpPr>
        <p:spPr>
          <a:xfrm>
            <a:off x="531814" y="3429451"/>
            <a:ext cx="8763000"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
        <p:nvSpPr>
          <p:cNvPr id="4" name="Date Placeholder 3"/>
          <p:cNvSpPr>
            <a:spLocks noGrp="1"/>
          </p:cNvSpPr>
          <p:nvPr>
            <p:ph type="dt" sz="half" idx="10"/>
          </p:nvPr>
        </p:nvSpPr>
        <p:spPr/>
        <p:txBody>
          <a:bodyPr/>
          <a:lstStyle/>
          <a:p>
            <a:fld id="{585FCE51-BA3E-43B9-8C27-47617E4B4FE5}" type="datetime1">
              <a:rPr lang="en-US"/>
              <a:pPr/>
              <a:t>1/14/20</a:t>
            </a:fld>
            <a:endParaRPr dirty="0"/>
          </a:p>
        </p:txBody>
      </p:sp>
      <p:sp>
        <p:nvSpPr>
          <p:cNvPr id="12" name="Rectangle 11"/>
          <p:cNvSpPr/>
          <p:nvPr/>
        </p:nvSpPr>
        <p:spPr bwMode="white">
          <a:xfrm>
            <a:off x="9828212" y="0"/>
            <a:ext cx="1828800"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sp>
        <p:nvSpPr>
          <p:cNvPr id="21" name="Text Placeholder 12"/>
          <p:cNvSpPr>
            <a:spLocks noGrp="1"/>
          </p:cNvSpPr>
          <p:nvPr>
            <p:ph type="body" sz="quarter" idx="15" hasCustomPrompt="1"/>
          </p:nvPr>
        </p:nvSpPr>
        <p:spPr>
          <a:xfrm>
            <a:off x="9904412" y="228600"/>
            <a:ext cx="1676400" cy="228600"/>
          </a:xfrm>
        </p:spPr>
        <p:txBody>
          <a:bodyPr anchor="b">
            <a:normAutofit/>
          </a:bodyPr>
          <a:lstStyle>
            <a:lvl1pPr marL="1588" indent="0" algn="ctr">
              <a:spcBef>
                <a:spcPts val="0"/>
              </a:spcBef>
              <a:buFontTx/>
              <a:buNone/>
              <a:defRPr sz="1400" baseline="0">
                <a:solidFill>
                  <a:schemeClr val="bg1"/>
                </a:solidFill>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text</a:t>
            </a:r>
          </a:p>
        </p:txBody>
      </p:sp>
      <p:pic>
        <p:nvPicPr>
          <p:cNvPr id="14" name="Oracle red badge logo"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ltGray">
          <a:xfrm>
            <a:off x="531812" y="6263640"/>
            <a:ext cx="1622861" cy="594360"/>
          </a:xfrm>
          <a:prstGeom prst="rect">
            <a:avLst/>
          </a:prstGeom>
        </p:spPr>
      </p:pic>
      <p:sp>
        <p:nvSpPr>
          <p:cNvPr id="15" name="TextBox 14"/>
          <p:cNvSpPr txBox="1"/>
          <p:nvPr userDrawn="1"/>
        </p:nvSpPr>
        <p:spPr>
          <a:xfrm>
            <a:off x="8990012" y="6477000"/>
            <a:ext cx="2971800" cy="225552"/>
          </a:xfrm>
          <a:prstGeom prst="rect">
            <a:avLst/>
          </a:prstGeom>
          <a:noFill/>
        </p:spPr>
        <p:txBody>
          <a:bodyPr wrap="none" lIns="0" tIns="0" rIns="0" bIns="0" rtlCol="0" anchor="ctr" anchorCtr="0">
            <a:noAutofit/>
          </a:bodyPr>
          <a:lstStyle/>
          <a:p>
            <a:r>
              <a:rPr sz="800" dirty="0">
                <a:solidFill>
                  <a:schemeClr val="tx1">
                    <a:lumMod val="60000"/>
                    <a:lumOff val="40000"/>
                  </a:schemeClr>
                </a:solidFill>
              </a:rPr>
              <a:t>Copyright © 2014 Oracle and/or its affiliates. All rights reserved.  |</a:t>
            </a:r>
            <a:r>
              <a:rPr lang="en-US" sz="800" dirty="0">
                <a:solidFill>
                  <a:schemeClr val="tx1">
                    <a:lumMod val="60000"/>
                    <a:lumOff val="40000"/>
                  </a:schemeClr>
                </a:solidFill>
              </a:rPr>
              <a:t> </a:t>
            </a:r>
            <a:fld id="{A9DDA97E-E47D-48CF-8D55-7AA96BB8F930}" type="slidenum">
              <a:rPr lang="en-US" sz="800" smtClean="0">
                <a:solidFill>
                  <a:schemeClr val="tx1">
                    <a:lumMod val="60000"/>
                    <a:lumOff val="40000"/>
                  </a:schemeClr>
                </a:solidFill>
              </a:rPr>
              <a:pPr/>
              <a:t>‹#›</a:t>
            </a:fld>
            <a:endParaRPr sz="800" dirty="0">
              <a:solidFill>
                <a:schemeClr val="tx1">
                  <a:lumMod val="60000"/>
                  <a:lumOff val="40000"/>
                </a:schemeClr>
              </a:solidFill>
            </a:endParaRPr>
          </a:p>
        </p:txBody>
      </p:sp>
    </p:spTree>
    <p:extLst>
      <p:ext uri="{BB962C8B-B14F-4D97-AF65-F5344CB8AC3E}">
        <p14:creationId xmlns:p14="http://schemas.microsoft.com/office/powerpoint/2010/main" val="3063780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Slide with Picture and 2 Logos">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2" name="Rectangle 21" descr="Full slide 4-color photo can be inserted here. Customer/Partner and secondary logo can be included"/>
          <p:cNvSpPr/>
          <p:nvPr/>
        </p:nvSpPr>
        <p:spPr bwMode="hidden">
          <a:xfrm>
            <a:off x="0" y="0"/>
            <a:ext cx="12188825" cy="6858000"/>
          </a:xfrm>
          <a:prstGeom prst="rect">
            <a:avLst/>
          </a:prstGeom>
          <a:solidFill>
            <a:srgbClr val="46575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sp>
        <p:nvSpPr>
          <p:cNvPr id="2" name="Title 1"/>
          <p:cNvSpPr>
            <a:spLocks noGrp="1"/>
          </p:cNvSpPr>
          <p:nvPr>
            <p:ph type="ctrTitle"/>
          </p:nvPr>
        </p:nvSpPr>
        <p:spPr>
          <a:xfrm>
            <a:off x="531814" y="739775"/>
            <a:ext cx="8763000" cy="1470025"/>
          </a:xfrm>
        </p:spPr>
        <p:txBody>
          <a:bodyPr/>
          <a:lstStyle>
            <a:lvl1pPr>
              <a:lnSpc>
                <a:spcPct val="80000"/>
              </a:lnSpc>
              <a:defRPr sz="4800"/>
            </a:lvl1pPr>
          </a:lstStyle>
          <a:p>
            <a:r>
              <a:rPr lang="en-US"/>
              <a:t>Click to edit Master title style</a:t>
            </a:r>
            <a:endParaRPr dirty="0"/>
          </a:p>
        </p:txBody>
      </p:sp>
      <p:sp>
        <p:nvSpPr>
          <p:cNvPr id="3" name="Subtitle 2"/>
          <p:cNvSpPr>
            <a:spLocks noGrp="1"/>
          </p:cNvSpPr>
          <p:nvPr>
            <p:ph type="subTitle" idx="1"/>
          </p:nvPr>
        </p:nvSpPr>
        <p:spPr>
          <a:xfrm>
            <a:off x="531763" y="2286000"/>
            <a:ext cx="8764141"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13" name="Text Placeholder 12"/>
          <p:cNvSpPr>
            <a:spLocks noGrp="1"/>
          </p:cNvSpPr>
          <p:nvPr>
            <p:ph type="body" sz="quarter" idx="13" hasCustomPrompt="1"/>
          </p:nvPr>
        </p:nvSpPr>
        <p:spPr>
          <a:xfrm>
            <a:off x="531814" y="3429451"/>
            <a:ext cx="8763000"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
        <p:nvSpPr>
          <p:cNvPr id="4" name="Date Placeholder 3"/>
          <p:cNvSpPr>
            <a:spLocks noGrp="1"/>
          </p:cNvSpPr>
          <p:nvPr>
            <p:ph type="dt" sz="half" idx="10"/>
          </p:nvPr>
        </p:nvSpPr>
        <p:spPr/>
        <p:txBody>
          <a:bodyPr/>
          <a:lstStyle/>
          <a:p>
            <a:fld id="{585FCE51-BA3E-43B9-8C27-47617E4B4FE5}" type="datetime1">
              <a:rPr lang="en-US"/>
              <a:pPr/>
              <a:t>1/14/20</a:t>
            </a:fld>
            <a:endParaRPr dirty="0"/>
          </a:p>
        </p:txBody>
      </p:sp>
      <p:sp>
        <p:nvSpPr>
          <p:cNvPr id="12" name="Rectangle 11"/>
          <p:cNvSpPr/>
          <p:nvPr/>
        </p:nvSpPr>
        <p:spPr bwMode="white">
          <a:xfrm>
            <a:off x="9828212" y="0"/>
            <a:ext cx="1828800"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sp>
        <p:nvSpPr>
          <p:cNvPr id="21" name="Text Placeholder 12"/>
          <p:cNvSpPr>
            <a:spLocks noGrp="1"/>
          </p:cNvSpPr>
          <p:nvPr>
            <p:ph type="body" sz="quarter" idx="15" hasCustomPrompt="1"/>
          </p:nvPr>
        </p:nvSpPr>
        <p:spPr>
          <a:xfrm>
            <a:off x="9904412" y="228600"/>
            <a:ext cx="1676400" cy="228600"/>
          </a:xfrm>
        </p:spPr>
        <p:txBody>
          <a:bodyPr anchor="b">
            <a:normAutofit/>
          </a:bodyPr>
          <a:lstStyle>
            <a:lvl1pPr marL="1588" indent="0" algn="ctr">
              <a:spcBef>
                <a:spcPts val="0"/>
              </a:spcBef>
              <a:buFontTx/>
              <a:buNone/>
              <a:defRPr sz="1400" baseline="0">
                <a:solidFill>
                  <a:schemeClr val="bg1"/>
                </a:solidFill>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text</a:t>
            </a:r>
          </a:p>
        </p:txBody>
      </p:sp>
      <p:pic>
        <p:nvPicPr>
          <p:cNvPr id="14" name="Oracle red badge logo"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ltGray">
          <a:xfrm>
            <a:off x="531812" y="6263640"/>
            <a:ext cx="1622861" cy="594360"/>
          </a:xfrm>
          <a:prstGeom prst="rect">
            <a:avLst/>
          </a:prstGeom>
        </p:spPr>
      </p:pic>
      <p:sp>
        <p:nvSpPr>
          <p:cNvPr id="15" name="Rectangle 14"/>
          <p:cNvSpPr/>
          <p:nvPr userDrawn="1"/>
        </p:nvSpPr>
        <p:spPr>
          <a:xfrm>
            <a:off x="9823443" y="5409983"/>
            <a:ext cx="1828800" cy="850392"/>
          </a:xfrm>
          <a:prstGeom prst="rect">
            <a:avLst/>
          </a:prstGeom>
          <a:solidFill>
            <a:schemeClr val="tx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16" name="TextBox 15"/>
          <p:cNvSpPr txBox="1"/>
          <p:nvPr userDrawn="1"/>
        </p:nvSpPr>
        <p:spPr>
          <a:xfrm>
            <a:off x="8990012" y="6477000"/>
            <a:ext cx="2971800" cy="225552"/>
          </a:xfrm>
          <a:prstGeom prst="rect">
            <a:avLst/>
          </a:prstGeom>
          <a:noFill/>
        </p:spPr>
        <p:txBody>
          <a:bodyPr wrap="none" lIns="0" tIns="0" rIns="0" bIns="0" rtlCol="0" anchor="ctr" anchorCtr="0">
            <a:noAutofit/>
          </a:bodyPr>
          <a:lstStyle/>
          <a:p>
            <a:r>
              <a:rPr sz="800" dirty="0">
                <a:solidFill>
                  <a:schemeClr val="tx1">
                    <a:lumMod val="60000"/>
                    <a:lumOff val="40000"/>
                  </a:schemeClr>
                </a:solidFill>
              </a:rPr>
              <a:t>Copyright © 2014 Oracle and/or its affiliates. All rights reserved.  |</a:t>
            </a:r>
            <a:r>
              <a:rPr lang="en-US" sz="800" dirty="0">
                <a:solidFill>
                  <a:schemeClr val="tx1">
                    <a:lumMod val="60000"/>
                    <a:lumOff val="40000"/>
                  </a:schemeClr>
                </a:solidFill>
              </a:rPr>
              <a:t> </a:t>
            </a:r>
            <a:fld id="{A9DDA97E-E47D-48CF-8D55-7AA96BB8F930}" type="slidenum">
              <a:rPr lang="en-US" sz="800" smtClean="0">
                <a:solidFill>
                  <a:schemeClr val="tx1">
                    <a:lumMod val="60000"/>
                    <a:lumOff val="40000"/>
                  </a:schemeClr>
                </a:solidFill>
              </a:rPr>
              <a:pPr/>
              <a:t>‹#›</a:t>
            </a:fld>
            <a:endParaRPr sz="800" dirty="0">
              <a:solidFill>
                <a:schemeClr val="tx1">
                  <a:lumMod val="60000"/>
                  <a:lumOff val="40000"/>
                </a:schemeClr>
              </a:solidFill>
            </a:endParaRPr>
          </a:p>
        </p:txBody>
      </p:sp>
    </p:spTree>
    <p:extLst>
      <p:ext uri="{BB962C8B-B14F-4D97-AF65-F5344CB8AC3E}">
        <p14:creationId xmlns:p14="http://schemas.microsoft.com/office/powerpoint/2010/main" val="14166782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dirty="0"/>
          </a:p>
        </p:txBody>
      </p:sp>
      <p:sp>
        <p:nvSpPr>
          <p:cNvPr id="3" name="Content Placeholder 2"/>
          <p:cNvSpPr>
            <a:spLocks noGrp="1"/>
          </p:cNvSpPr>
          <p:nvPr>
            <p:ph idx="1"/>
          </p:nvPr>
        </p:nvSpPr>
        <p:spPr>
          <a:xfrm>
            <a:off x="531151" y="1524001"/>
            <a:ext cx="11126522" cy="4419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10"/>
          </p:nvPr>
        </p:nvSpPr>
        <p:spPr/>
        <p:txBody>
          <a:bodyPr/>
          <a:lstStyle/>
          <a:p>
            <a:fld id="{CECCD66E-6DF0-4B16-8ACA-D0D93A7B1DC8}" type="datetime1">
              <a:rPr lang="en-US"/>
              <a:pPr/>
              <a:t>1/14/20</a:t>
            </a:fld>
            <a:endParaRPr dirty="0"/>
          </a:p>
        </p:txBody>
      </p:sp>
    </p:spTree>
    <p:extLst>
      <p:ext uri="{BB962C8B-B14F-4D97-AF65-F5344CB8AC3E}">
        <p14:creationId xmlns:p14="http://schemas.microsoft.com/office/powerpoint/2010/main" val="207523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dirty="0"/>
          </a:p>
        </p:txBody>
      </p:sp>
      <p:sp>
        <p:nvSpPr>
          <p:cNvPr id="7" name="Text Placeholder 12"/>
          <p:cNvSpPr>
            <a:spLocks noGrp="1"/>
          </p:cNvSpPr>
          <p:nvPr>
            <p:ph type="body" sz="quarter" idx="13" hasCustomPrompt="1"/>
          </p:nvPr>
        </p:nvSpPr>
        <p:spPr>
          <a:xfrm>
            <a:off x="531813" y="1373741"/>
            <a:ext cx="11125199" cy="343299"/>
          </a:xfr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subtitle</a:t>
            </a:r>
          </a:p>
        </p:txBody>
      </p:sp>
      <p:sp>
        <p:nvSpPr>
          <p:cNvPr id="3" name="Content Placeholder 2"/>
          <p:cNvSpPr>
            <a:spLocks noGrp="1"/>
          </p:cNvSpPr>
          <p:nvPr>
            <p:ph idx="1"/>
          </p:nvPr>
        </p:nvSpPr>
        <p:spPr>
          <a:xfrm>
            <a:off x="531151" y="1981200"/>
            <a:ext cx="11126522" cy="3962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10"/>
          </p:nvPr>
        </p:nvSpPr>
        <p:spPr/>
        <p:txBody>
          <a:bodyPr/>
          <a:lstStyle/>
          <a:p>
            <a:fld id="{E248A2DF-98E5-4437-B842-E0DCD9A6A408}" type="datetime1">
              <a:rPr lang="en-US"/>
              <a:pPr/>
              <a:t>1/14/20</a:t>
            </a:fld>
            <a:endParaRPr dirty="0"/>
          </a:p>
        </p:txBody>
      </p:sp>
    </p:spTree>
    <p:extLst>
      <p:ext uri="{BB962C8B-B14F-4D97-AF65-F5344CB8AC3E}">
        <p14:creationId xmlns:p14="http://schemas.microsoft.com/office/powerpoint/2010/main" val="3371768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Program Agenda">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t>Click to edit Master title style</a:t>
            </a:r>
            <a:endParaRPr dirty="0"/>
          </a:p>
        </p:txBody>
      </p:sp>
      <p:sp>
        <p:nvSpPr>
          <p:cNvPr id="8" name="Text Placeholder 7"/>
          <p:cNvSpPr>
            <a:spLocks noGrp="1"/>
          </p:cNvSpPr>
          <p:nvPr>
            <p:ph type="body" sz="quarter" idx="13"/>
          </p:nvPr>
        </p:nvSpPr>
        <p:spPr>
          <a:xfrm>
            <a:off x="2795931" y="1981199"/>
            <a:ext cx="8861082" cy="3962401"/>
          </a:xfrm>
        </p:spPr>
        <p:txBody>
          <a:bodyPr>
            <a:noAutofit/>
          </a:bodyPr>
          <a:lstStyle>
            <a:lvl1pPr marL="1588" indent="0">
              <a:spcBef>
                <a:spcPts val="2400"/>
              </a:spcBef>
              <a:buNone/>
              <a:defRPr sz="2800"/>
            </a:lvl1pPr>
            <a:lvl2pPr marL="1588" indent="0">
              <a:spcBef>
                <a:spcPts val="2400"/>
              </a:spcBef>
              <a:buNone/>
              <a:defRPr sz="2800"/>
            </a:lvl2pPr>
            <a:lvl3pPr marL="1588" indent="0">
              <a:spcBef>
                <a:spcPts val="2400"/>
              </a:spcBef>
              <a:buNone/>
              <a:defRPr sz="2800"/>
            </a:lvl3pPr>
            <a:lvl4pPr marL="1588" indent="0">
              <a:spcBef>
                <a:spcPts val="2400"/>
              </a:spcBef>
              <a:buNone/>
              <a:defRPr sz="2800"/>
            </a:lvl4pPr>
            <a:lvl5pPr marL="1588" indent="0">
              <a:spcBef>
                <a:spcPts val="2400"/>
              </a:spcBef>
              <a:buNone/>
              <a:defRPr sz="2800"/>
            </a:lvl5pPr>
            <a:lvl6pPr marL="1588" indent="0">
              <a:spcBef>
                <a:spcPts val="2400"/>
              </a:spcBef>
              <a:buNone/>
              <a:defRPr sz="2800"/>
            </a:lvl6pPr>
            <a:lvl7pPr marL="1588" indent="0">
              <a:spcBef>
                <a:spcPts val="2400"/>
              </a:spcBef>
              <a:buNone/>
              <a:defRPr sz="2800"/>
            </a:lvl7pPr>
            <a:lvl8pPr marL="1588" indent="0">
              <a:spcBef>
                <a:spcPts val="2400"/>
              </a:spcBef>
              <a:buNone/>
              <a:defRPr sz="2800"/>
            </a:lvl8pPr>
            <a:lvl9pPr marL="1588" indent="0">
              <a:spcBef>
                <a:spcPts val="2400"/>
              </a:spcBef>
              <a:buNone/>
              <a:defRPr sz="2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noAutofit/>
          </a:bodyPr>
          <a:lstStyle/>
          <a:p>
            <a:fld id="{CECCD66E-6DF0-4B16-8ACA-D0D93A7B1DC8}" type="datetime1">
              <a:rPr lang="en-US"/>
              <a:pPr/>
              <a:t>1/14/20</a:t>
            </a:fld>
            <a:endParaRPr dirty="0"/>
          </a:p>
        </p:txBody>
      </p:sp>
    </p:spTree>
    <p:extLst>
      <p:ext uri="{BB962C8B-B14F-4D97-AF65-F5344CB8AC3E}">
        <p14:creationId xmlns:p14="http://schemas.microsoft.com/office/powerpoint/2010/main" val="681229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Section Header without Picture">
    <p:spTree>
      <p:nvGrpSpPr>
        <p:cNvPr id="1" name=""/>
        <p:cNvGrpSpPr/>
        <p:nvPr/>
      </p:nvGrpSpPr>
      <p:grpSpPr>
        <a:xfrm>
          <a:off x="0" y="0"/>
          <a:ext cx="0" cy="0"/>
          <a:chOff x="0" y="0"/>
          <a:chExt cx="0" cy="0"/>
        </a:xfrm>
      </p:grpSpPr>
      <p:sp>
        <p:nvSpPr>
          <p:cNvPr id="2" name="Title 1"/>
          <p:cNvSpPr>
            <a:spLocks noGrp="1"/>
          </p:cNvSpPr>
          <p:nvPr>
            <p:ph type="title"/>
          </p:nvPr>
        </p:nvSpPr>
        <p:spPr>
          <a:xfrm>
            <a:off x="531813" y="2600324"/>
            <a:ext cx="11125200" cy="1371600"/>
          </a:xfrm>
        </p:spPr>
        <p:txBody>
          <a:bodyPr anchor="b"/>
          <a:lstStyle>
            <a:lvl1pPr algn="l">
              <a:lnSpc>
                <a:spcPct val="80000"/>
              </a:lnSpc>
              <a:defRPr sz="4800" b="0" cap="none" baseline="0"/>
            </a:lvl1pPr>
          </a:lstStyle>
          <a:p>
            <a:r>
              <a:rPr lang="en-US"/>
              <a:t>Click to edit Master title style</a:t>
            </a:r>
            <a:endParaRPr/>
          </a:p>
        </p:txBody>
      </p:sp>
      <p:sp>
        <p:nvSpPr>
          <p:cNvPr id="3" name="Text Placeholder 2"/>
          <p:cNvSpPr>
            <a:spLocks noGrp="1"/>
          </p:cNvSpPr>
          <p:nvPr>
            <p:ph type="body" idx="1"/>
          </p:nvPr>
        </p:nvSpPr>
        <p:spPr>
          <a:xfrm>
            <a:off x="531813" y="4038598"/>
            <a:ext cx="11125200" cy="914400"/>
          </a:xfrm>
        </p:spPr>
        <p:txBody>
          <a:bodyPr anchor="t">
            <a:noAutofit/>
          </a:bodyPr>
          <a:lstStyle>
            <a:lvl1pPr marL="0" indent="0">
              <a:spcBef>
                <a:spcPts val="0"/>
              </a:spcBef>
              <a:buNone/>
              <a:defRPr sz="2400" b="1">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3C35900-9CAD-4F88-ADA2-63803E0474C8}" type="datetime1">
              <a:rPr lang="en-US"/>
              <a:pPr/>
              <a:t>1/14/20</a:t>
            </a:fld>
            <a:endParaRPr dirty="0"/>
          </a:p>
        </p:txBody>
      </p:sp>
    </p:spTree>
    <p:extLst>
      <p:ext uri="{BB962C8B-B14F-4D97-AF65-F5344CB8AC3E}">
        <p14:creationId xmlns:p14="http://schemas.microsoft.com/office/powerpoint/2010/main" val="1513853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Border"/>
          <p:cNvGrpSpPr/>
          <p:nvPr/>
        </p:nvGrpSpPr>
        <p:grpSpPr>
          <a:xfrm>
            <a:off x="-287" y="0"/>
            <a:ext cx="12189399" cy="6858000"/>
            <a:chOff x="-287" y="0"/>
            <a:chExt cx="12189399" cy="6858000"/>
          </a:xfrm>
        </p:grpSpPr>
        <p:sp>
          <p:nvSpPr>
            <p:cNvPr id="8" name="Rectangle 7"/>
            <p:cNvSpPr/>
            <p:nvPr/>
          </p:nvSpPr>
          <p:spPr bwMode="gray">
            <a:xfrm>
              <a:off x="-287" y="0"/>
              <a:ext cx="193962" cy="68521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9" name="Rectangle 8"/>
            <p:cNvSpPr/>
            <p:nvPr/>
          </p:nvSpPr>
          <p:spPr bwMode="gray">
            <a:xfrm>
              <a:off x="11995151" y="5854"/>
              <a:ext cx="193960" cy="68521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0" name="Rectangle 9"/>
            <p:cNvSpPr/>
            <p:nvPr/>
          </p:nvSpPr>
          <p:spPr bwMode="gray">
            <a:xfrm>
              <a:off x="-286" y="6400800"/>
              <a:ext cx="12189396" cy="4572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1" name="Rectangle 10"/>
            <p:cNvSpPr/>
            <p:nvPr/>
          </p:nvSpPr>
          <p:spPr bwMode="gray">
            <a:xfrm>
              <a:off x="-286" y="0"/>
              <a:ext cx="12189398" cy="192024"/>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grpSp>
      <p:pic>
        <p:nvPicPr>
          <p:cNvPr id="19" name="Oracle red badge logo" descr="Oracle logo in white on red staging background"/>
          <p:cNvPicPr>
            <a:picLocks noChangeAspect="1"/>
          </p:cNvPicPr>
          <p:nvPr/>
        </p:nvPicPr>
        <p:blipFill>
          <a:blip r:embed="rId41" cstate="print">
            <a:extLst>
              <a:ext uri="{28A0092B-C50C-407E-A947-70E740481C1C}">
                <a14:useLocalDpi xmlns:a14="http://schemas.microsoft.com/office/drawing/2010/main"/>
              </a:ext>
            </a:extLst>
          </a:blip>
          <a:stretch>
            <a:fillRect/>
          </a:stretch>
        </p:blipFill>
        <p:spPr bwMode="ltGray">
          <a:xfrm>
            <a:off x="531812" y="6263640"/>
            <a:ext cx="1622861" cy="594360"/>
          </a:xfrm>
          <a:prstGeom prst="rect">
            <a:avLst/>
          </a:prstGeom>
        </p:spPr>
      </p:pic>
      <p:sp>
        <p:nvSpPr>
          <p:cNvPr id="2" name="Title Placeholder 1"/>
          <p:cNvSpPr>
            <a:spLocks noGrp="1"/>
          </p:cNvSpPr>
          <p:nvPr>
            <p:ph type="title"/>
          </p:nvPr>
        </p:nvSpPr>
        <p:spPr>
          <a:xfrm>
            <a:off x="531812" y="406400"/>
            <a:ext cx="11125200" cy="889000"/>
          </a:xfrm>
          <a:prstGeom prst="rect">
            <a:avLst/>
          </a:prstGeom>
        </p:spPr>
        <p:txBody>
          <a:bodyPr vert="horz" lIns="0" tIns="0" rIns="0" bIns="0" rtlCol="0" anchor="b">
            <a:noAutofit/>
          </a:bodyPr>
          <a:lstStyle/>
          <a:p>
            <a:r>
              <a:rPr lang="en-US" dirty="0"/>
              <a:t>Click to edit Master title style</a:t>
            </a:r>
            <a:endParaRPr dirty="0"/>
          </a:p>
        </p:txBody>
      </p:sp>
      <p:sp>
        <p:nvSpPr>
          <p:cNvPr id="3" name="Text Placeholder 2"/>
          <p:cNvSpPr>
            <a:spLocks noGrp="1"/>
          </p:cNvSpPr>
          <p:nvPr>
            <p:ph type="body" idx="1"/>
          </p:nvPr>
        </p:nvSpPr>
        <p:spPr>
          <a:xfrm>
            <a:off x="531151" y="1524001"/>
            <a:ext cx="11126522" cy="4419600"/>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284412" y="6477000"/>
            <a:ext cx="533400" cy="152400"/>
          </a:xfrm>
          <a:prstGeom prst="rect">
            <a:avLst/>
          </a:prstGeom>
        </p:spPr>
        <p:txBody>
          <a:bodyPr vert="horz" wrap="none" lIns="0" tIns="0" rIns="0" bIns="0" rtlCol="0" anchor="ctr"/>
          <a:lstStyle>
            <a:lvl1pPr algn="l">
              <a:defRPr sz="800" b="0">
                <a:solidFill>
                  <a:schemeClr val="tx1"/>
                </a:solidFill>
              </a:defRPr>
            </a:lvl1pPr>
          </a:lstStyle>
          <a:p>
            <a:fld id="{1EE11BFD-AD4C-4A98-9D38-1958507EA4E5}" type="datetime1">
              <a:rPr lang="en-US" smtClean="0"/>
              <a:pPr/>
              <a:t>1/14/20</a:t>
            </a:fld>
            <a:endParaRPr lang="en-US" dirty="0"/>
          </a:p>
        </p:txBody>
      </p:sp>
      <p:sp>
        <p:nvSpPr>
          <p:cNvPr id="12" name="TextBox 14"/>
          <p:cNvSpPr txBox="1"/>
          <p:nvPr userDrawn="1"/>
        </p:nvSpPr>
        <p:spPr>
          <a:xfrm>
            <a:off x="2894012" y="6477000"/>
            <a:ext cx="9144000" cy="152400"/>
          </a:xfrm>
          <a:prstGeom prst="rect">
            <a:avLst/>
          </a:prstGeom>
          <a:noFill/>
        </p:spPr>
        <p:txBody>
          <a:bodyPr wrap="none" lIns="0" tIns="0" rIns="0" bIns="0" rtlCol="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sz="800" dirty="0">
                <a:solidFill>
                  <a:schemeClr val="tx1">
                    <a:lumMod val="75000"/>
                  </a:schemeClr>
                </a:solidFill>
              </a:rPr>
              <a:t>Copyright © </a:t>
            </a:r>
            <a:r>
              <a:rPr lang="en-US" sz="800" dirty="0">
                <a:solidFill>
                  <a:schemeClr val="tx1">
                    <a:lumMod val="75000"/>
                  </a:schemeClr>
                </a:solidFill>
              </a:rPr>
              <a:t>2020</a:t>
            </a:r>
            <a:r>
              <a:rPr sz="800" dirty="0">
                <a:solidFill>
                  <a:schemeClr val="tx1">
                    <a:lumMod val="75000"/>
                  </a:schemeClr>
                </a:solidFill>
              </a:rPr>
              <a:t> Oracle and/or its affiliates. All rights reserved.</a:t>
            </a:r>
            <a:r>
              <a:rPr lang="en-US" sz="800" dirty="0">
                <a:solidFill>
                  <a:schemeClr val="tx1">
                    <a:lumMod val="75000"/>
                  </a:schemeClr>
                </a:solidFill>
              </a:rPr>
              <a:t> Licensed under the Creative Commons Attribution 4.0 International License as shown at https://creativecommons.org/licenses/by/4.0/legalcode. </a:t>
            </a:r>
            <a:r>
              <a:rPr sz="800" dirty="0">
                <a:solidFill>
                  <a:schemeClr val="tx1">
                    <a:lumMod val="75000"/>
                  </a:schemeClr>
                </a:solidFill>
              </a:rPr>
              <a:t>  |</a:t>
            </a:r>
            <a:r>
              <a:rPr lang="en-US" sz="800" dirty="0">
                <a:solidFill>
                  <a:schemeClr val="tx1">
                    <a:lumMod val="75000"/>
                  </a:schemeClr>
                </a:solidFill>
              </a:rPr>
              <a:t> </a:t>
            </a:r>
            <a:fld id="{A9DDA97E-E47D-48CF-8D55-7AA96BB8F930}" type="slidenum">
              <a:rPr lang="en-US" sz="800" smtClean="0">
                <a:solidFill>
                  <a:schemeClr val="tx1">
                    <a:lumMod val="75000"/>
                  </a:schemeClr>
                </a:solidFill>
              </a:rPr>
              <a:pPr/>
              <a:t>‹#›</a:t>
            </a:fld>
            <a:endParaRPr sz="800" dirty="0">
              <a:solidFill>
                <a:schemeClr val="tx1">
                  <a:lumMod val="75000"/>
                </a:schemeClr>
              </a:solidFill>
            </a:endParaRPr>
          </a:p>
        </p:txBody>
      </p:sp>
    </p:spTree>
    <p:extLst>
      <p:ext uri="{BB962C8B-B14F-4D97-AF65-F5344CB8AC3E}">
        <p14:creationId xmlns:p14="http://schemas.microsoft.com/office/powerpoint/2010/main" val="3193062027"/>
      </p:ext>
    </p:extLst>
  </p:cSld>
  <p:clrMap bg1="lt1" tx1="dk1" bg2="lt2" tx2="dk2" accent1="accent1" accent2="accent2" accent3="accent3" accent4="accent4" accent5="accent5" accent6="accent6" hlink="hlink" folHlink="folHlink"/>
  <p:sldLayoutIdLst>
    <p:sldLayoutId id="2147483660" r:id="rId1"/>
    <p:sldLayoutId id="2147483649" r:id="rId2"/>
    <p:sldLayoutId id="2147483662" r:id="rId3"/>
    <p:sldLayoutId id="2147483689" r:id="rId4"/>
    <p:sldLayoutId id="2147483693" r:id="rId5"/>
    <p:sldLayoutId id="2147483650" r:id="rId6"/>
    <p:sldLayoutId id="2147483663" r:id="rId7"/>
    <p:sldLayoutId id="2147483686" r:id="rId8"/>
    <p:sldLayoutId id="2147483651" r:id="rId9"/>
    <p:sldLayoutId id="2147483665" r:id="rId10"/>
    <p:sldLayoutId id="2147483669" r:id="rId11"/>
    <p:sldLayoutId id="2147483692" r:id="rId12"/>
    <p:sldLayoutId id="2147483683" r:id="rId13"/>
    <p:sldLayoutId id="2147483670" r:id="rId14"/>
    <p:sldLayoutId id="2147483652" r:id="rId15"/>
    <p:sldLayoutId id="2147483671" r:id="rId16"/>
    <p:sldLayoutId id="2147483672" r:id="rId17"/>
    <p:sldLayoutId id="2147483679" r:id="rId18"/>
    <p:sldLayoutId id="2147483685" r:id="rId19"/>
    <p:sldLayoutId id="2147483688" r:id="rId20"/>
    <p:sldLayoutId id="2147483654" r:id="rId21"/>
    <p:sldLayoutId id="2147483666" r:id="rId22"/>
    <p:sldLayoutId id="2147483655" r:id="rId23"/>
    <p:sldLayoutId id="2147483656" r:id="rId24"/>
    <p:sldLayoutId id="2147483657" r:id="rId25"/>
    <p:sldLayoutId id="2147483673" r:id="rId26"/>
    <p:sldLayoutId id="2147483674" r:id="rId27"/>
    <p:sldLayoutId id="2147483682" r:id="rId28"/>
    <p:sldLayoutId id="2147483684" r:id="rId29"/>
    <p:sldLayoutId id="2147483690" r:id="rId30"/>
    <p:sldLayoutId id="2147483691" r:id="rId31"/>
    <p:sldLayoutId id="2147483668" r:id="rId32"/>
    <p:sldLayoutId id="2147483675" r:id="rId33"/>
    <p:sldLayoutId id="2147483676" r:id="rId34"/>
    <p:sldLayoutId id="2147483667" r:id="rId35"/>
    <p:sldLayoutId id="2147483661" r:id="rId36"/>
    <p:sldLayoutId id="2147483687" r:id="rId37"/>
    <p:sldLayoutId id="2147483659" r:id="rId38"/>
    <p:sldLayoutId id="2147483697" r:id="rId3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400" rtl="0" eaLnBrk="1" latinLnBrk="0" hangingPunct="1">
        <a:lnSpc>
          <a:spcPct val="8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39" userDrawn="1">
          <p15:clr>
            <a:srgbClr val="F26B43"/>
          </p15:clr>
        </p15:guide>
        <p15:guide id="4" orient="horz" pos="4128"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6.xml"/></Relationships>
</file>

<file path=ppt/slides/_rels/slide1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38.png"/><Relationship Id="rId4" Type="http://schemas.openxmlformats.org/officeDocument/2006/relationships/image" Target="../media/image37.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40.png"/></Relationships>
</file>

<file path=ppt/slides/_rels/slide1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1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6.xml"/><Relationship Id="rId1" Type="http://schemas.openxmlformats.org/officeDocument/2006/relationships/slideLayout" Target="../slideLayouts/slideLayout7.xml"/><Relationship Id="rId5" Type="http://schemas.openxmlformats.org/officeDocument/2006/relationships/image" Target="../media/image45.png"/><Relationship Id="rId4" Type="http://schemas.openxmlformats.org/officeDocument/2006/relationships/image" Target="../media/image44.png"/></Relationships>
</file>

<file path=ppt/slides/_rels/slide1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image" Target="../media/image48.png"/><Relationship Id="rId4" Type="http://schemas.openxmlformats.org/officeDocument/2006/relationships/image" Target="../media/image47.png"/></Relationships>
</file>

<file path=ppt/slides/_rels/slide1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1.xml"/><Relationship Id="rId1" Type="http://schemas.openxmlformats.org/officeDocument/2006/relationships/slideLayout" Target="../slideLayouts/slideLayout23.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gif"/></Relationships>
</file>

<file path=ppt/slides/_rels/slide5.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gif"/></Relationships>
</file>

<file path=ppt/slides/_rels/slide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9.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5056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612" y="406400"/>
            <a:ext cx="11201400" cy="508000"/>
          </a:xfrm>
        </p:spPr>
        <p:txBody>
          <a:bodyPr/>
          <a:lstStyle/>
          <a:p>
            <a:r>
              <a:rPr lang="en-US" b="1" dirty="0"/>
              <a:t>Providing Security Through Authorization</a:t>
            </a:r>
          </a:p>
        </p:txBody>
      </p:sp>
      <p:sp>
        <p:nvSpPr>
          <p:cNvPr id="20" name="Content Placeholder 7"/>
          <p:cNvSpPr>
            <a:spLocks noGrp="1"/>
          </p:cNvSpPr>
          <p:nvPr>
            <p:ph idx="1"/>
          </p:nvPr>
        </p:nvSpPr>
        <p:spPr>
          <a:xfrm>
            <a:off x="531151" y="1447800"/>
            <a:ext cx="11126522" cy="2133600"/>
          </a:xfrm>
        </p:spPr>
        <p:txBody>
          <a:bodyPr/>
          <a:lstStyle/>
          <a:p>
            <a:pPr marL="501650" lvl="1">
              <a:buClr>
                <a:srgbClr val="FF0000"/>
              </a:buClr>
              <a:buFont typeface="Arial" pitchFamily="34" charset="0"/>
              <a:buChar char="•"/>
            </a:pPr>
            <a:r>
              <a:rPr lang="en-US" sz="2800" dirty="0">
                <a:solidFill>
                  <a:srgbClr val="000000"/>
                </a:solidFill>
              </a:rPr>
              <a:t>Authorization involves controlling access to resources based on user privileges</a:t>
            </a:r>
          </a:p>
          <a:p>
            <a:pPr marL="501650" lvl="1">
              <a:buClr>
                <a:srgbClr val="FF0000"/>
              </a:buClr>
              <a:buFont typeface="Arial" pitchFamily="34" charset="0"/>
              <a:buChar char="•"/>
            </a:pPr>
            <a:r>
              <a:rPr lang="en-US" sz="2800" dirty="0">
                <a:solidFill>
                  <a:srgbClr val="000000"/>
                </a:solidFill>
              </a:rPr>
              <a:t>Use authorization schemes to implement authorization in an application</a:t>
            </a:r>
          </a:p>
          <a:p>
            <a:pPr marL="501650" lvl="1">
              <a:buClr>
                <a:srgbClr val="FF0000"/>
              </a:buClr>
              <a:buFont typeface="Arial" pitchFamily="34" charset="0"/>
              <a:buChar char="•"/>
            </a:pPr>
            <a:r>
              <a:rPr lang="en-US" sz="2800" dirty="0">
                <a:solidFill>
                  <a:srgbClr val="000000"/>
                </a:solidFill>
              </a:rPr>
              <a:t>You can apply an authorization scheme for:</a:t>
            </a:r>
          </a:p>
          <a:p>
            <a:pPr marL="958850" lvl="3">
              <a:buClr>
                <a:srgbClr val="FF0000"/>
              </a:buClr>
            </a:pPr>
            <a:r>
              <a:rPr lang="en-US" sz="2800" dirty="0">
                <a:solidFill>
                  <a:srgbClr val="000000"/>
                </a:solidFill>
              </a:rPr>
              <a:t>An entire application</a:t>
            </a:r>
          </a:p>
          <a:p>
            <a:pPr marL="958850" lvl="3">
              <a:buClr>
                <a:srgbClr val="FF0000"/>
              </a:buClr>
            </a:pPr>
            <a:r>
              <a:rPr lang="en-US" sz="2800" dirty="0">
                <a:solidFill>
                  <a:srgbClr val="000000"/>
                </a:solidFill>
              </a:rPr>
              <a:t>A page</a:t>
            </a:r>
          </a:p>
          <a:p>
            <a:pPr marL="958850" lvl="3">
              <a:buClr>
                <a:srgbClr val="FF0000"/>
              </a:buClr>
            </a:pPr>
            <a:r>
              <a:rPr lang="en-US" sz="2800" dirty="0">
                <a:solidFill>
                  <a:srgbClr val="000000"/>
                </a:solidFill>
              </a:rPr>
              <a:t>Specific control such as a region, item, or button</a:t>
            </a:r>
          </a:p>
          <a:p>
            <a:pPr marL="501650" lvl="1">
              <a:buClr>
                <a:srgbClr val="FF0000"/>
              </a:buClr>
              <a:buFont typeface="Arial" pitchFamily="34" charset="0"/>
              <a:buChar char="•"/>
            </a:pPr>
            <a:endParaRPr lang="en-US" sz="2800" dirty="0">
              <a:solidFill>
                <a:srgbClr val="000000"/>
              </a:solidFill>
            </a:endParaRPr>
          </a:p>
          <a:p>
            <a:pPr lvl="1">
              <a:buClr>
                <a:schemeClr val="accent1"/>
              </a:buClr>
              <a:buFont typeface="Arial"/>
              <a:buChar char="•"/>
            </a:pPr>
            <a:endParaRPr lang="en-US" dirty="0">
              <a:solidFill>
                <a:schemeClr val="bg1">
                  <a:lumMod val="50000"/>
                </a:schemeClr>
              </a:solidFill>
            </a:endParaRPr>
          </a:p>
          <a:p>
            <a:pPr lvl="1">
              <a:buClr>
                <a:srgbClr val="FF0000"/>
              </a:buClr>
              <a:buNone/>
            </a:pPr>
            <a:endParaRPr lang="en-US" sz="2800" dirty="0">
              <a:solidFill>
                <a:srgbClr val="000000"/>
              </a:solidFill>
            </a:endParaRPr>
          </a:p>
          <a:p>
            <a:pPr lvl="1">
              <a:buClr>
                <a:srgbClr val="FF0000"/>
              </a:buClr>
              <a:buFont typeface="Arial" pitchFamily="34" charset="0"/>
              <a:buChar char="•"/>
            </a:pPr>
            <a:endParaRPr lang="en-US" sz="2800" dirty="0">
              <a:solidFill>
                <a:srgbClr val="000000"/>
              </a:solidFill>
            </a:endParaRPr>
          </a:p>
        </p:txBody>
      </p:sp>
      <p:pic>
        <p:nvPicPr>
          <p:cNvPr id="4" name="Picture 3" descr="user-privs.png"/>
          <p:cNvPicPr>
            <a:picLocks noChangeAspect="1"/>
          </p:cNvPicPr>
          <p:nvPr/>
        </p:nvPicPr>
        <p:blipFill>
          <a:blip r:embed="rId3" cstate="print"/>
          <a:stretch>
            <a:fillRect/>
          </a:stretch>
        </p:blipFill>
        <p:spPr>
          <a:xfrm>
            <a:off x="8532812" y="2895600"/>
            <a:ext cx="3121152" cy="3121152"/>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612" y="406400"/>
            <a:ext cx="11201400" cy="508000"/>
          </a:xfrm>
        </p:spPr>
        <p:txBody>
          <a:bodyPr/>
          <a:lstStyle/>
          <a:p>
            <a:r>
              <a:rPr lang="en-US" b="1" dirty="0"/>
              <a:t>How to Implement Authorization?</a:t>
            </a:r>
          </a:p>
        </p:txBody>
      </p:sp>
      <p:sp>
        <p:nvSpPr>
          <p:cNvPr id="20" name="Content Placeholder 7"/>
          <p:cNvSpPr>
            <a:spLocks noGrp="1"/>
          </p:cNvSpPr>
          <p:nvPr>
            <p:ph idx="1"/>
          </p:nvPr>
        </p:nvSpPr>
        <p:spPr>
          <a:xfrm>
            <a:off x="531151" y="1447800"/>
            <a:ext cx="11126522" cy="2133600"/>
          </a:xfrm>
        </p:spPr>
        <p:txBody>
          <a:bodyPr/>
          <a:lstStyle/>
          <a:p>
            <a:pPr marL="53975" indent="-53975">
              <a:buClr>
                <a:srgbClr val="FF0000"/>
              </a:buClr>
              <a:buNone/>
            </a:pPr>
            <a:r>
              <a:rPr lang="en-US" dirty="0">
                <a:solidFill>
                  <a:srgbClr val="000000"/>
                </a:solidFill>
              </a:rPr>
              <a:t>Oracle Application Express allows you to implement authorization to an application or its components in two different ways:</a:t>
            </a:r>
          </a:p>
          <a:p>
            <a:pPr marL="501650" lvl="1">
              <a:buClr>
                <a:srgbClr val="FF0000"/>
              </a:buClr>
              <a:buFont typeface="Arial" pitchFamily="34" charset="0"/>
              <a:buChar char="•"/>
            </a:pPr>
            <a:r>
              <a:rPr lang="en-US" sz="2800" dirty="0">
                <a:solidFill>
                  <a:srgbClr val="000000"/>
                </a:solidFill>
              </a:rPr>
              <a:t>By navigating to Shared Components and then either creating an authorization scheme from scratch or copying an existing authorization scheme</a:t>
            </a:r>
          </a:p>
          <a:p>
            <a:pPr marL="501650" lvl="1">
              <a:buClr>
                <a:srgbClr val="FF0000"/>
              </a:buClr>
              <a:buFont typeface="Arial" pitchFamily="34" charset="0"/>
              <a:buChar char="•"/>
            </a:pPr>
            <a:r>
              <a:rPr lang="en-US" sz="2800" dirty="0">
                <a:solidFill>
                  <a:srgbClr val="000000"/>
                </a:solidFill>
              </a:rPr>
              <a:t>By creating an Access Control Page and then performing the following steps:</a:t>
            </a:r>
          </a:p>
          <a:p>
            <a:pPr marL="1290320" lvl="3" indent="-514350">
              <a:buClr>
                <a:srgbClr val="FF0000"/>
              </a:buClr>
              <a:buFont typeface="+mj-lt"/>
              <a:buAutoNum type="arabicPeriod"/>
            </a:pPr>
            <a:r>
              <a:rPr lang="en-US" sz="2800" dirty="0">
                <a:solidFill>
                  <a:srgbClr val="000000"/>
                </a:solidFill>
              </a:rPr>
              <a:t>Configuring the Access Control Page:</a:t>
            </a:r>
          </a:p>
          <a:p>
            <a:pPr marL="1976120" lvl="6" indent="-514350">
              <a:buClr>
                <a:srgbClr val="FF0000"/>
              </a:buClr>
              <a:buFont typeface="+mj-lt"/>
              <a:buAutoNum type="alphaLcParenR"/>
            </a:pPr>
            <a:r>
              <a:rPr lang="en-US" sz="2800" dirty="0">
                <a:solidFill>
                  <a:srgbClr val="000000"/>
                </a:solidFill>
              </a:rPr>
              <a:t>Setting the application mode</a:t>
            </a:r>
          </a:p>
          <a:p>
            <a:pPr marL="1976120" lvl="6" indent="-514350">
              <a:buClr>
                <a:srgbClr val="FF0000"/>
              </a:buClr>
              <a:buFont typeface="+mj-lt"/>
              <a:buAutoNum type="alphaLcParenR"/>
            </a:pPr>
            <a:r>
              <a:rPr lang="en-US" sz="2800" dirty="0">
                <a:solidFill>
                  <a:srgbClr val="000000"/>
                </a:solidFill>
              </a:rPr>
              <a:t>Adding users to the Access Control List</a:t>
            </a:r>
          </a:p>
          <a:p>
            <a:pPr marL="1290320" lvl="3" indent="-514350">
              <a:buClr>
                <a:srgbClr val="FF0000"/>
              </a:buClr>
              <a:buFont typeface="+mj-lt"/>
              <a:buAutoNum type="arabicPeriod"/>
            </a:pPr>
            <a:r>
              <a:rPr lang="en-US" sz="2800" dirty="0">
                <a:solidFill>
                  <a:srgbClr val="000000"/>
                </a:solidFill>
              </a:rPr>
              <a:t>Applying the authorization scheme to application components</a:t>
            </a:r>
          </a:p>
          <a:p>
            <a:pPr marL="501650" lvl="1">
              <a:buClr>
                <a:srgbClr val="FF0000"/>
              </a:buClr>
              <a:buFont typeface="Arial" pitchFamily="34" charset="0"/>
              <a:buChar char="•"/>
            </a:pPr>
            <a:endParaRPr lang="en-US" sz="2800" dirty="0">
              <a:solidFill>
                <a:srgbClr val="000000"/>
              </a:solidFill>
            </a:endParaRPr>
          </a:p>
          <a:p>
            <a:pPr lvl="1">
              <a:buClr>
                <a:schemeClr val="accent1"/>
              </a:buClr>
              <a:buFont typeface="Arial"/>
              <a:buChar char="•"/>
            </a:pPr>
            <a:endParaRPr lang="en-US" sz="2800" dirty="0">
              <a:solidFill>
                <a:schemeClr val="bg1">
                  <a:lumMod val="50000"/>
                </a:schemeClr>
              </a:solidFill>
            </a:endParaRPr>
          </a:p>
          <a:p>
            <a:pPr lvl="1">
              <a:buClr>
                <a:srgbClr val="FF0000"/>
              </a:buClr>
              <a:buNone/>
            </a:pPr>
            <a:endParaRPr lang="en-US" sz="2800" dirty="0">
              <a:solidFill>
                <a:srgbClr val="000000"/>
              </a:solidFill>
            </a:endParaRPr>
          </a:p>
          <a:p>
            <a:pPr lvl="1">
              <a:buClr>
                <a:srgbClr val="FF0000"/>
              </a:buClr>
              <a:buFont typeface="Arial" pitchFamily="34" charset="0"/>
              <a:buChar char="•"/>
            </a:pPr>
            <a:endParaRPr lang="en-US" sz="2800" dirty="0">
              <a:solidFill>
                <a:srgbClr val="000000"/>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612" y="406400"/>
            <a:ext cx="11201400" cy="508000"/>
          </a:xfrm>
        </p:spPr>
        <p:txBody>
          <a:bodyPr/>
          <a:lstStyle/>
          <a:p>
            <a:r>
              <a:rPr lang="en-US" b="1" dirty="0"/>
              <a:t>Creating an Authorization Scheme from Scratch</a:t>
            </a:r>
          </a:p>
        </p:txBody>
      </p:sp>
      <p:pic>
        <p:nvPicPr>
          <p:cNvPr id="4" name="Picture 3">
            <a:extLst>
              <a:ext uri="{FF2B5EF4-FFF2-40B4-BE49-F238E27FC236}">
                <a16:creationId xmlns:a16="http://schemas.microsoft.com/office/drawing/2014/main" id="{003B0C76-555F-EE44-97B2-E5CDDCE644A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621103" y="1180462"/>
            <a:ext cx="6166364" cy="1212040"/>
          </a:xfrm>
          <a:prstGeom prst="rect">
            <a:avLst/>
          </a:prstGeom>
          <a:ln>
            <a:solidFill>
              <a:srgbClr val="FF0000"/>
            </a:solidFill>
          </a:ln>
        </p:spPr>
      </p:pic>
      <p:pic>
        <p:nvPicPr>
          <p:cNvPr id="6" name="Picture 5">
            <a:extLst>
              <a:ext uri="{FF2B5EF4-FFF2-40B4-BE49-F238E27FC236}">
                <a16:creationId xmlns:a16="http://schemas.microsoft.com/office/drawing/2014/main" id="{7040C104-DAD7-D546-965B-84818CB36A26}"/>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683777" y="3124200"/>
            <a:ext cx="5937780" cy="2260671"/>
          </a:xfrm>
          <a:prstGeom prst="rect">
            <a:avLst/>
          </a:prstGeom>
          <a:ln>
            <a:solidFill>
              <a:srgbClr val="FF0000"/>
            </a:solidFill>
          </a:ln>
        </p:spPr>
      </p:pic>
      <p:pic>
        <p:nvPicPr>
          <p:cNvPr id="8" name="Picture 7">
            <a:extLst>
              <a:ext uri="{FF2B5EF4-FFF2-40B4-BE49-F238E27FC236}">
                <a16:creationId xmlns:a16="http://schemas.microsoft.com/office/drawing/2014/main" id="{7F221F6F-7410-284B-8CC2-BA1797A68DD4}"/>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55612" y="1204292"/>
            <a:ext cx="4953526" cy="4630470"/>
          </a:xfrm>
          <a:prstGeom prst="rect">
            <a:avLst/>
          </a:prstGeom>
          <a:ln>
            <a:solidFill>
              <a:srgbClr val="FF0000"/>
            </a:solidFill>
          </a:ln>
        </p:spPr>
      </p:pic>
      <p:sp>
        <p:nvSpPr>
          <p:cNvPr id="17" name="Oval 144">
            <a:extLst>
              <a:ext uri="{FF2B5EF4-FFF2-40B4-BE49-F238E27FC236}">
                <a16:creationId xmlns:a16="http://schemas.microsoft.com/office/drawing/2014/main" id="{4D1FA345-71E0-D545-AA4E-C0CEA8DBDE49}"/>
              </a:ext>
            </a:extLst>
          </p:cNvPr>
          <p:cNvSpPr>
            <a:spLocks noChangeArrowheads="1"/>
          </p:cNvSpPr>
          <p:nvPr/>
        </p:nvSpPr>
        <p:spPr bwMode="blackWhite">
          <a:xfrm>
            <a:off x="10589680" y="997900"/>
            <a:ext cx="365125" cy="365125"/>
          </a:xfrm>
          <a:prstGeom prst="ellipse">
            <a:avLst/>
          </a:prstGeom>
          <a:solidFill>
            <a:srgbClr val="00B050"/>
          </a:solidFill>
          <a:ln w="28575">
            <a:solidFill>
              <a:schemeClr val="tx1"/>
            </a:solidFill>
            <a:round/>
            <a:headEnd/>
            <a:tailEnd/>
          </a:ln>
        </p:spPr>
        <p:txBody>
          <a:bodyPr wrap="none" lIns="46038" tIns="46038" rIns="46038" bIns="46038" anchor="ctr"/>
          <a:lstStyle/>
          <a:p>
            <a:pPr defTabSz="822325" eaLnBrk="0" hangingPunct="0">
              <a:lnSpc>
                <a:spcPct val="95000"/>
              </a:lnSpc>
            </a:pPr>
            <a:r>
              <a:rPr lang="en-US" sz="2000" b="1" dirty="0">
                <a:solidFill>
                  <a:srgbClr val="000000"/>
                </a:solidFill>
              </a:rPr>
              <a:t>1</a:t>
            </a:r>
          </a:p>
        </p:txBody>
      </p:sp>
      <p:sp>
        <p:nvSpPr>
          <p:cNvPr id="18" name="Oval 144">
            <a:extLst>
              <a:ext uri="{FF2B5EF4-FFF2-40B4-BE49-F238E27FC236}">
                <a16:creationId xmlns:a16="http://schemas.microsoft.com/office/drawing/2014/main" id="{7B983861-61A4-7447-BC92-638FA1DAE43C}"/>
              </a:ext>
            </a:extLst>
          </p:cNvPr>
          <p:cNvSpPr>
            <a:spLocks noChangeArrowheads="1"/>
          </p:cNvSpPr>
          <p:nvPr/>
        </p:nvSpPr>
        <p:spPr bwMode="blackWhite">
          <a:xfrm>
            <a:off x="10696574" y="3063875"/>
            <a:ext cx="365125" cy="365125"/>
          </a:xfrm>
          <a:prstGeom prst="ellipse">
            <a:avLst/>
          </a:prstGeom>
          <a:solidFill>
            <a:srgbClr val="00B050"/>
          </a:solidFill>
          <a:ln w="28575">
            <a:solidFill>
              <a:schemeClr val="tx1"/>
            </a:solidFill>
            <a:round/>
            <a:headEnd/>
            <a:tailEnd/>
          </a:ln>
        </p:spPr>
        <p:txBody>
          <a:bodyPr wrap="none" lIns="46038" tIns="46038" rIns="46038" bIns="46038" anchor="ctr"/>
          <a:lstStyle/>
          <a:p>
            <a:pPr defTabSz="822325" eaLnBrk="0" hangingPunct="0">
              <a:lnSpc>
                <a:spcPct val="95000"/>
              </a:lnSpc>
            </a:pPr>
            <a:r>
              <a:rPr lang="en-US" sz="2000" b="1" dirty="0">
                <a:solidFill>
                  <a:srgbClr val="000000"/>
                </a:solidFill>
              </a:rPr>
              <a:t>2</a:t>
            </a:r>
          </a:p>
        </p:txBody>
      </p:sp>
      <p:sp>
        <p:nvSpPr>
          <p:cNvPr id="19" name="Oval 144">
            <a:extLst>
              <a:ext uri="{FF2B5EF4-FFF2-40B4-BE49-F238E27FC236}">
                <a16:creationId xmlns:a16="http://schemas.microsoft.com/office/drawing/2014/main" id="{FBEA38B8-4B76-F743-9107-5C5F82990BBC}"/>
              </a:ext>
            </a:extLst>
          </p:cNvPr>
          <p:cNvSpPr>
            <a:spLocks noChangeArrowheads="1"/>
          </p:cNvSpPr>
          <p:nvPr/>
        </p:nvSpPr>
        <p:spPr bwMode="blackWhite">
          <a:xfrm>
            <a:off x="4397386" y="1023238"/>
            <a:ext cx="365125" cy="365125"/>
          </a:xfrm>
          <a:prstGeom prst="ellipse">
            <a:avLst/>
          </a:prstGeom>
          <a:solidFill>
            <a:srgbClr val="00B050"/>
          </a:solidFill>
          <a:ln w="28575">
            <a:solidFill>
              <a:schemeClr val="tx1"/>
            </a:solidFill>
            <a:round/>
            <a:headEnd/>
            <a:tailEnd/>
          </a:ln>
        </p:spPr>
        <p:txBody>
          <a:bodyPr wrap="none" lIns="46038" tIns="46038" rIns="46038" bIns="46038" anchor="ctr"/>
          <a:lstStyle/>
          <a:p>
            <a:pPr defTabSz="822325" eaLnBrk="0" hangingPunct="0">
              <a:lnSpc>
                <a:spcPct val="95000"/>
              </a:lnSpc>
            </a:pPr>
            <a:r>
              <a:rPr lang="en-US" sz="2000" b="1" dirty="0">
                <a:solidFill>
                  <a:srgbClr val="000000"/>
                </a:solidFill>
              </a:rPr>
              <a:t>3</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612" y="406400"/>
            <a:ext cx="11201400" cy="508000"/>
          </a:xfrm>
        </p:spPr>
        <p:txBody>
          <a:bodyPr/>
          <a:lstStyle/>
          <a:p>
            <a:r>
              <a:rPr lang="en-US" b="1" dirty="0"/>
              <a:t>Understanding Access Control</a:t>
            </a:r>
          </a:p>
        </p:txBody>
      </p:sp>
      <p:sp>
        <p:nvSpPr>
          <p:cNvPr id="27" name="Content Placeholder 7">
            <a:extLst>
              <a:ext uri="{FF2B5EF4-FFF2-40B4-BE49-F238E27FC236}">
                <a16:creationId xmlns:a16="http://schemas.microsoft.com/office/drawing/2014/main" id="{70C9BDF6-6E95-4442-A755-E19037FDD3EC}"/>
              </a:ext>
            </a:extLst>
          </p:cNvPr>
          <p:cNvSpPr>
            <a:spLocks noGrp="1"/>
          </p:cNvSpPr>
          <p:nvPr>
            <p:ph idx="1"/>
          </p:nvPr>
        </p:nvSpPr>
        <p:spPr>
          <a:xfrm>
            <a:off x="531151" y="1447800"/>
            <a:ext cx="11126522" cy="4800600"/>
          </a:xfrm>
        </p:spPr>
        <p:txBody>
          <a:bodyPr/>
          <a:lstStyle/>
          <a:p>
            <a:pPr marL="501650" lvl="1">
              <a:buClr>
                <a:srgbClr val="FF0000"/>
              </a:buClr>
              <a:buFont typeface="Arial" pitchFamily="34" charset="0"/>
              <a:buChar char="•"/>
            </a:pPr>
            <a:r>
              <a:rPr lang="en-US" sz="2800" dirty="0">
                <a:solidFill>
                  <a:srgbClr val="000000"/>
                </a:solidFill>
              </a:rPr>
              <a:t>You control access to an app, individual page, or page components by creating an access control list</a:t>
            </a:r>
          </a:p>
          <a:p>
            <a:pPr marL="501650" lvl="1">
              <a:buClr>
                <a:srgbClr val="FF0000"/>
              </a:buClr>
              <a:buFont typeface="Arial" pitchFamily="34" charset="0"/>
              <a:buChar char="•"/>
            </a:pPr>
            <a:r>
              <a:rPr lang="en-US" sz="2800" dirty="0">
                <a:solidFill>
                  <a:srgbClr val="000000"/>
                </a:solidFill>
              </a:rPr>
              <a:t>When you run the Access Control Wizard, it creates multiple pages and the following components:</a:t>
            </a:r>
          </a:p>
          <a:p>
            <a:pPr marL="890270" lvl="2" indent="-342900">
              <a:buClr>
                <a:srgbClr val="FF0000"/>
              </a:buClr>
              <a:buFont typeface="Wingdings" pitchFamily="2" charset="2"/>
              <a:buChar char="ü"/>
            </a:pPr>
            <a:r>
              <a:rPr lang="en-US" sz="2400" dirty="0">
                <a:solidFill>
                  <a:srgbClr val="000000"/>
                </a:solidFill>
              </a:rPr>
              <a:t>Adds an Access Control region to the Administration Page you specify</a:t>
            </a:r>
          </a:p>
          <a:p>
            <a:pPr marL="890270" lvl="2" indent="-342900">
              <a:buClr>
                <a:srgbClr val="FF0000"/>
              </a:buClr>
              <a:buFont typeface="Wingdings" pitchFamily="2" charset="2"/>
              <a:buChar char="ü"/>
            </a:pPr>
            <a:r>
              <a:rPr lang="en-US" sz="2400" dirty="0">
                <a:solidFill>
                  <a:srgbClr val="000000"/>
                </a:solidFill>
              </a:rPr>
              <a:t>Creates the access roles: Administrator, Contributor, and Reader</a:t>
            </a:r>
          </a:p>
          <a:p>
            <a:pPr marL="890270" lvl="2" indent="-342900">
              <a:buClr>
                <a:srgbClr val="FF0000"/>
              </a:buClr>
              <a:buFont typeface="Wingdings" pitchFamily="2" charset="2"/>
              <a:buChar char="ü"/>
            </a:pPr>
            <a:r>
              <a:rPr lang="en-US" sz="2400" dirty="0">
                <a:solidFill>
                  <a:srgbClr val="000000"/>
                </a:solidFill>
              </a:rPr>
              <a:t>Creates the authorization schemes: Administration Rights, Contribution Rights, and Reader Rights</a:t>
            </a:r>
          </a:p>
          <a:p>
            <a:pPr marL="890270" lvl="2" indent="-342900">
              <a:buClr>
                <a:srgbClr val="FF0000"/>
              </a:buClr>
              <a:buFont typeface="Wingdings" pitchFamily="2" charset="2"/>
              <a:buChar char="ü"/>
            </a:pPr>
            <a:r>
              <a:rPr lang="en-US" sz="2400" dirty="0">
                <a:solidFill>
                  <a:srgbClr val="000000"/>
                </a:solidFill>
              </a:rPr>
              <a:t>Creates the build option, Feature: Access Control</a:t>
            </a:r>
          </a:p>
          <a:p>
            <a:pPr marL="890270" lvl="2" indent="-342900">
              <a:buClr>
                <a:srgbClr val="FF0000"/>
              </a:buClr>
              <a:buFont typeface="Wingdings" pitchFamily="2" charset="2"/>
              <a:buChar char="ü"/>
            </a:pPr>
            <a:r>
              <a:rPr lang="en-US" sz="2400" dirty="0">
                <a:solidFill>
                  <a:srgbClr val="000000"/>
                </a:solidFill>
              </a:rPr>
              <a:t>Creates the Application Setting, ACCESS_CONTROL_SCOPE</a:t>
            </a:r>
          </a:p>
          <a:p>
            <a:pPr marL="501650" lvl="1">
              <a:buClr>
                <a:srgbClr val="FF0000"/>
              </a:buClr>
              <a:buFont typeface="Arial" pitchFamily="34" charset="0"/>
              <a:buChar char="•"/>
            </a:pPr>
            <a:r>
              <a:rPr lang="en-US" sz="2800" dirty="0">
                <a:solidFill>
                  <a:srgbClr val="000000"/>
                </a:solidFill>
              </a:rPr>
              <a:t>You use the access control list to associate the access roles with application users</a:t>
            </a:r>
          </a:p>
          <a:p>
            <a:pPr lvl="1">
              <a:buClr>
                <a:schemeClr val="accent1"/>
              </a:buClr>
              <a:buFont typeface="Arial"/>
              <a:buChar char="•"/>
            </a:pPr>
            <a:endParaRPr lang="en-US" dirty="0">
              <a:solidFill>
                <a:schemeClr val="bg1">
                  <a:lumMod val="50000"/>
                </a:schemeClr>
              </a:solidFill>
            </a:endParaRPr>
          </a:p>
          <a:p>
            <a:pPr lvl="1">
              <a:buClr>
                <a:srgbClr val="FF0000"/>
              </a:buClr>
              <a:buNone/>
            </a:pPr>
            <a:endParaRPr lang="en-US" sz="2800" dirty="0">
              <a:solidFill>
                <a:srgbClr val="000000"/>
              </a:solidFill>
            </a:endParaRPr>
          </a:p>
          <a:p>
            <a:pPr lvl="1">
              <a:buClr>
                <a:srgbClr val="FF0000"/>
              </a:buClr>
              <a:buFont typeface="Arial" pitchFamily="34" charset="0"/>
              <a:buChar char="•"/>
            </a:pPr>
            <a:endParaRPr lang="en-US" sz="2800" dirty="0">
              <a:solidFill>
                <a:srgbClr val="000000"/>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612" y="406400"/>
            <a:ext cx="11201400" cy="508000"/>
          </a:xfrm>
        </p:spPr>
        <p:txBody>
          <a:bodyPr/>
          <a:lstStyle/>
          <a:p>
            <a:r>
              <a:rPr lang="en-US" b="1" dirty="0"/>
              <a:t>Creating the Access Control Administration Page</a:t>
            </a:r>
          </a:p>
        </p:txBody>
      </p:sp>
      <p:pic>
        <p:nvPicPr>
          <p:cNvPr id="4" name="Picture 3">
            <a:extLst>
              <a:ext uri="{FF2B5EF4-FFF2-40B4-BE49-F238E27FC236}">
                <a16:creationId xmlns:a16="http://schemas.microsoft.com/office/drawing/2014/main" id="{3468A0AE-EA24-AF40-9EAC-801083A1CE9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28852" y="933893"/>
            <a:ext cx="4757487" cy="1965502"/>
          </a:xfrm>
          <a:prstGeom prst="rect">
            <a:avLst/>
          </a:prstGeom>
          <a:ln>
            <a:solidFill>
              <a:schemeClr val="accent1"/>
            </a:solidFill>
          </a:ln>
        </p:spPr>
      </p:pic>
      <p:pic>
        <p:nvPicPr>
          <p:cNvPr id="6" name="Picture 5">
            <a:extLst>
              <a:ext uri="{FF2B5EF4-FFF2-40B4-BE49-F238E27FC236}">
                <a16:creationId xmlns:a16="http://schemas.microsoft.com/office/drawing/2014/main" id="{CBD98901-5857-9C4E-8308-10E807538065}"/>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484812" y="2857150"/>
            <a:ext cx="6452374" cy="3293120"/>
          </a:xfrm>
          <a:prstGeom prst="rect">
            <a:avLst/>
          </a:prstGeom>
          <a:ln>
            <a:solidFill>
              <a:schemeClr val="accent1"/>
            </a:solidFill>
          </a:ln>
        </p:spPr>
      </p:pic>
      <p:sp>
        <p:nvSpPr>
          <p:cNvPr id="25" name="Oval 144">
            <a:extLst>
              <a:ext uri="{FF2B5EF4-FFF2-40B4-BE49-F238E27FC236}">
                <a16:creationId xmlns:a16="http://schemas.microsoft.com/office/drawing/2014/main" id="{E32D3F26-3BB4-D04B-B4D4-9042B013F541}"/>
              </a:ext>
            </a:extLst>
          </p:cNvPr>
          <p:cNvSpPr>
            <a:spLocks noChangeArrowheads="1"/>
          </p:cNvSpPr>
          <p:nvPr/>
        </p:nvSpPr>
        <p:spPr bwMode="blackWhite">
          <a:xfrm>
            <a:off x="5103776" y="1338087"/>
            <a:ext cx="365125" cy="365125"/>
          </a:xfrm>
          <a:prstGeom prst="ellipse">
            <a:avLst/>
          </a:prstGeom>
          <a:solidFill>
            <a:srgbClr val="00B050"/>
          </a:solidFill>
          <a:ln w="28575">
            <a:solidFill>
              <a:schemeClr val="tx1"/>
            </a:solidFill>
            <a:round/>
            <a:headEnd/>
            <a:tailEnd/>
          </a:ln>
        </p:spPr>
        <p:txBody>
          <a:bodyPr wrap="none" lIns="46038" tIns="46038" rIns="46038" bIns="46038" anchor="ctr"/>
          <a:lstStyle/>
          <a:p>
            <a:pPr defTabSz="822325" eaLnBrk="0" hangingPunct="0">
              <a:lnSpc>
                <a:spcPct val="95000"/>
              </a:lnSpc>
            </a:pPr>
            <a:r>
              <a:rPr lang="en-US" sz="2000" b="1" dirty="0">
                <a:solidFill>
                  <a:srgbClr val="000000"/>
                </a:solidFill>
              </a:rPr>
              <a:t>1</a:t>
            </a:r>
          </a:p>
        </p:txBody>
      </p:sp>
      <p:sp>
        <p:nvSpPr>
          <p:cNvPr id="26" name="Oval 144">
            <a:extLst>
              <a:ext uri="{FF2B5EF4-FFF2-40B4-BE49-F238E27FC236}">
                <a16:creationId xmlns:a16="http://schemas.microsoft.com/office/drawing/2014/main" id="{E1160E15-712E-4E40-8656-4C21D0C77E56}"/>
              </a:ext>
            </a:extLst>
          </p:cNvPr>
          <p:cNvSpPr>
            <a:spLocks noChangeArrowheads="1"/>
          </p:cNvSpPr>
          <p:nvPr/>
        </p:nvSpPr>
        <p:spPr bwMode="blackWhite">
          <a:xfrm>
            <a:off x="5286338" y="4200765"/>
            <a:ext cx="365125" cy="365125"/>
          </a:xfrm>
          <a:prstGeom prst="ellipse">
            <a:avLst/>
          </a:prstGeom>
          <a:solidFill>
            <a:srgbClr val="00B050"/>
          </a:solidFill>
          <a:ln w="28575">
            <a:solidFill>
              <a:schemeClr val="tx1"/>
            </a:solidFill>
            <a:round/>
            <a:headEnd/>
            <a:tailEnd/>
          </a:ln>
        </p:spPr>
        <p:txBody>
          <a:bodyPr wrap="none" lIns="46038" tIns="46038" rIns="46038" bIns="46038" anchor="ctr"/>
          <a:lstStyle/>
          <a:p>
            <a:pPr defTabSz="822325" eaLnBrk="0" hangingPunct="0">
              <a:lnSpc>
                <a:spcPct val="95000"/>
              </a:lnSpc>
            </a:pPr>
            <a:r>
              <a:rPr lang="en-US" sz="2000" b="1" dirty="0">
                <a:solidFill>
                  <a:srgbClr val="000000"/>
                </a:solidFill>
              </a:rPr>
              <a:t>2</a:t>
            </a:r>
          </a:p>
        </p:txBody>
      </p:sp>
    </p:spTree>
    <p:extLst>
      <p:ext uri="{BB962C8B-B14F-4D97-AF65-F5344CB8AC3E}">
        <p14:creationId xmlns:p14="http://schemas.microsoft.com/office/powerpoint/2010/main" val="180360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612" y="406400"/>
            <a:ext cx="11201400" cy="508000"/>
          </a:xfrm>
        </p:spPr>
        <p:txBody>
          <a:bodyPr/>
          <a:lstStyle/>
          <a:p>
            <a:r>
              <a:rPr lang="en-US" b="1" dirty="0"/>
              <a:t>Creating the Access Control Administration Page</a:t>
            </a:r>
          </a:p>
        </p:txBody>
      </p:sp>
      <p:pic>
        <p:nvPicPr>
          <p:cNvPr id="5" name="Picture 4">
            <a:extLst>
              <a:ext uri="{FF2B5EF4-FFF2-40B4-BE49-F238E27FC236}">
                <a16:creationId xmlns:a16="http://schemas.microsoft.com/office/drawing/2014/main" id="{3AC45131-6A38-C447-9766-C51B4593860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1813" y="914400"/>
            <a:ext cx="6457656" cy="4783753"/>
          </a:xfrm>
          <a:prstGeom prst="rect">
            <a:avLst/>
          </a:prstGeom>
          <a:ln>
            <a:solidFill>
              <a:schemeClr val="accent1"/>
            </a:solidFill>
          </a:ln>
        </p:spPr>
      </p:pic>
      <p:pic>
        <p:nvPicPr>
          <p:cNvPr id="8" name="Picture 7">
            <a:extLst>
              <a:ext uri="{FF2B5EF4-FFF2-40B4-BE49-F238E27FC236}">
                <a16:creationId xmlns:a16="http://schemas.microsoft.com/office/drawing/2014/main" id="{D3A44295-7931-4248-A903-A3D12B5A862B}"/>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713412" y="1659553"/>
            <a:ext cx="6185583" cy="4546600"/>
          </a:xfrm>
          <a:prstGeom prst="rect">
            <a:avLst/>
          </a:prstGeom>
          <a:ln>
            <a:solidFill>
              <a:schemeClr val="accent1"/>
            </a:solidFill>
          </a:ln>
        </p:spPr>
      </p:pic>
      <p:sp>
        <p:nvSpPr>
          <p:cNvPr id="9" name="Oval 144">
            <a:extLst>
              <a:ext uri="{FF2B5EF4-FFF2-40B4-BE49-F238E27FC236}">
                <a16:creationId xmlns:a16="http://schemas.microsoft.com/office/drawing/2014/main" id="{C7228F84-3C0B-A64E-8219-63BA53CE30B8}"/>
              </a:ext>
            </a:extLst>
          </p:cNvPr>
          <p:cNvSpPr>
            <a:spLocks noChangeArrowheads="1"/>
          </p:cNvSpPr>
          <p:nvPr/>
        </p:nvSpPr>
        <p:spPr bwMode="blackWhite">
          <a:xfrm>
            <a:off x="349250" y="4191000"/>
            <a:ext cx="365125" cy="365125"/>
          </a:xfrm>
          <a:prstGeom prst="ellipse">
            <a:avLst/>
          </a:prstGeom>
          <a:solidFill>
            <a:srgbClr val="00B050"/>
          </a:solidFill>
          <a:ln w="28575">
            <a:solidFill>
              <a:schemeClr val="tx1"/>
            </a:solidFill>
            <a:round/>
            <a:headEnd/>
            <a:tailEnd/>
          </a:ln>
        </p:spPr>
        <p:txBody>
          <a:bodyPr wrap="none" lIns="46038" tIns="46038" rIns="46038" bIns="46038" anchor="ctr"/>
          <a:lstStyle/>
          <a:p>
            <a:pPr defTabSz="822325" eaLnBrk="0" hangingPunct="0">
              <a:lnSpc>
                <a:spcPct val="95000"/>
              </a:lnSpc>
            </a:pPr>
            <a:r>
              <a:rPr lang="en-US" sz="2000" b="1" dirty="0">
                <a:solidFill>
                  <a:srgbClr val="000000"/>
                </a:solidFill>
              </a:rPr>
              <a:t>3</a:t>
            </a:r>
          </a:p>
        </p:txBody>
      </p:sp>
      <p:sp>
        <p:nvSpPr>
          <p:cNvPr id="10" name="Oval 144">
            <a:extLst>
              <a:ext uri="{FF2B5EF4-FFF2-40B4-BE49-F238E27FC236}">
                <a16:creationId xmlns:a16="http://schemas.microsoft.com/office/drawing/2014/main" id="{B9007935-7310-5347-9B56-6C0CFC7DC567}"/>
              </a:ext>
            </a:extLst>
          </p:cNvPr>
          <p:cNvSpPr>
            <a:spLocks noChangeArrowheads="1"/>
          </p:cNvSpPr>
          <p:nvPr/>
        </p:nvSpPr>
        <p:spPr bwMode="blackWhite">
          <a:xfrm>
            <a:off x="10971212" y="1476990"/>
            <a:ext cx="365125" cy="365125"/>
          </a:xfrm>
          <a:prstGeom prst="ellipse">
            <a:avLst/>
          </a:prstGeom>
          <a:solidFill>
            <a:srgbClr val="00B050"/>
          </a:solidFill>
          <a:ln w="28575">
            <a:solidFill>
              <a:schemeClr val="tx1"/>
            </a:solidFill>
            <a:round/>
            <a:headEnd/>
            <a:tailEnd/>
          </a:ln>
        </p:spPr>
        <p:txBody>
          <a:bodyPr wrap="none" lIns="46038" tIns="46038" rIns="46038" bIns="46038" anchor="ctr"/>
          <a:lstStyle/>
          <a:p>
            <a:pPr defTabSz="822325" eaLnBrk="0" hangingPunct="0">
              <a:lnSpc>
                <a:spcPct val="95000"/>
              </a:lnSpc>
            </a:pPr>
            <a:r>
              <a:rPr lang="en-US" sz="2000" b="1" dirty="0">
                <a:solidFill>
                  <a:srgbClr val="000000"/>
                </a:solidFill>
              </a:rPr>
              <a:t>4</a:t>
            </a:r>
          </a:p>
        </p:txBody>
      </p:sp>
    </p:spTree>
    <p:extLst>
      <p:ext uri="{BB962C8B-B14F-4D97-AF65-F5344CB8AC3E}">
        <p14:creationId xmlns:p14="http://schemas.microsoft.com/office/powerpoint/2010/main" val="1212298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612" y="381000"/>
            <a:ext cx="11201400" cy="508000"/>
          </a:xfrm>
        </p:spPr>
        <p:txBody>
          <a:bodyPr/>
          <a:lstStyle/>
          <a:p>
            <a:r>
              <a:rPr lang="en-US" b="1" dirty="0"/>
              <a:t>Configuring Access Control</a:t>
            </a:r>
          </a:p>
        </p:txBody>
      </p:sp>
      <p:pic>
        <p:nvPicPr>
          <p:cNvPr id="11" name="Picture 10">
            <a:extLst>
              <a:ext uri="{FF2B5EF4-FFF2-40B4-BE49-F238E27FC236}">
                <a16:creationId xmlns:a16="http://schemas.microsoft.com/office/drawing/2014/main" id="{D8EE0750-CE32-2C42-BD92-CC97C89495A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55612" y="889000"/>
            <a:ext cx="6996376" cy="4031662"/>
          </a:xfrm>
          <a:prstGeom prst="rect">
            <a:avLst/>
          </a:prstGeom>
          <a:ln>
            <a:solidFill>
              <a:srgbClr val="FF0000"/>
            </a:solidFill>
          </a:ln>
        </p:spPr>
      </p:pic>
      <p:pic>
        <p:nvPicPr>
          <p:cNvPr id="12" name="Picture 11">
            <a:extLst>
              <a:ext uri="{FF2B5EF4-FFF2-40B4-BE49-F238E27FC236}">
                <a16:creationId xmlns:a16="http://schemas.microsoft.com/office/drawing/2014/main" id="{E31EA943-4273-8345-B7F3-7A49FD7A0518}"/>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403197" y="2757042"/>
            <a:ext cx="7452780" cy="1300685"/>
          </a:xfrm>
          <a:prstGeom prst="rect">
            <a:avLst/>
          </a:prstGeom>
          <a:ln>
            <a:solidFill>
              <a:srgbClr val="FF0000"/>
            </a:solidFill>
          </a:ln>
        </p:spPr>
      </p:pic>
      <p:pic>
        <p:nvPicPr>
          <p:cNvPr id="14" name="Picture 13">
            <a:extLst>
              <a:ext uri="{FF2B5EF4-FFF2-40B4-BE49-F238E27FC236}">
                <a16:creationId xmlns:a16="http://schemas.microsoft.com/office/drawing/2014/main" id="{9CBF9422-AD5E-FC44-AF58-30E3EA87AC43}"/>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194827" y="4408545"/>
            <a:ext cx="6661150" cy="1887170"/>
          </a:xfrm>
          <a:prstGeom prst="rect">
            <a:avLst/>
          </a:prstGeom>
          <a:ln>
            <a:solidFill>
              <a:srgbClr val="FF0000"/>
            </a:solidFill>
          </a:ln>
        </p:spPr>
      </p:pic>
      <p:sp>
        <p:nvSpPr>
          <p:cNvPr id="15" name="Rectangle 14">
            <a:extLst>
              <a:ext uri="{FF2B5EF4-FFF2-40B4-BE49-F238E27FC236}">
                <a16:creationId xmlns:a16="http://schemas.microsoft.com/office/drawing/2014/main" id="{B46AA77B-A737-0B4C-9525-174CA092DD3B}"/>
              </a:ext>
            </a:extLst>
          </p:cNvPr>
          <p:cNvSpPr/>
          <p:nvPr/>
        </p:nvSpPr>
        <p:spPr>
          <a:xfrm>
            <a:off x="2688697" y="971910"/>
            <a:ext cx="3429000" cy="348557"/>
          </a:xfrm>
          <a:prstGeom prst="rect">
            <a:avLst/>
          </a:prstGeom>
        </p:spPr>
        <p:txBody>
          <a:bodyPr wrap="square">
            <a:spAutoFit/>
          </a:bodyPr>
          <a:lstStyle/>
          <a:p>
            <a:pPr>
              <a:lnSpc>
                <a:spcPct val="90000"/>
              </a:lnSpc>
            </a:pPr>
            <a:r>
              <a:rPr lang="en-US" b="1" dirty="0">
                <a:solidFill>
                  <a:schemeClr val="accent1"/>
                </a:solidFill>
              </a:rPr>
              <a:t>Run the Administration page</a:t>
            </a:r>
          </a:p>
        </p:txBody>
      </p:sp>
      <p:sp>
        <p:nvSpPr>
          <p:cNvPr id="17" name="Rectangle 16">
            <a:extLst>
              <a:ext uri="{FF2B5EF4-FFF2-40B4-BE49-F238E27FC236}">
                <a16:creationId xmlns:a16="http://schemas.microsoft.com/office/drawing/2014/main" id="{016A4E80-E875-5E46-BF09-030E851468C1}"/>
              </a:ext>
            </a:extLst>
          </p:cNvPr>
          <p:cNvSpPr/>
          <p:nvPr/>
        </p:nvSpPr>
        <p:spPr>
          <a:xfrm>
            <a:off x="8136466" y="4485609"/>
            <a:ext cx="3834870" cy="590931"/>
          </a:xfrm>
          <a:prstGeom prst="rect">
            <a:avLst/>
          </a:prstGeom>
        </p:spPr>
        <p:txBody>
          <a:bodyPr wrap="square">
            <a:spAutoFit/>
          </a:bodyPr>
          <a:lstStyle/>
          <a:p>
            <a:pPr>
              <a:lnSpc>
                <a:spcPct val="90000"/>
              </a:lnSpc>
            </a:pPr>
            <a:r>
              <a:rPr lang="en-US" b="1" dirty="0">
                <a:solidFill>
                  <a:schemeClr val="accent1"/>
                </a:solidFill>
              </a:rPr>
              <a:t>Specify the behavior when authenticated uses access your app</a:t>
            </a:r>
          </a:p>
        </p:txBody>
      </p:sp>
      <p:sp>
        <p:nvSpPr>
          <p:cNvPr id="18" name="Rectangle 17">
            <a:extLst>
              <a:ext uri="{FF2B5EF4-FFF2-40B4-BE49-F238E27FC236}">
                <a16:creationId xmlns:a16="http://schemas.microsoft.com/office/drawing/2014/main" id="{AB4AA013-8B34-924C-9115-A85000BF7204}"/>
              </a:ext>
            </a:extLst>
          </p:cNvPr>
          <p:cNvSpPr/>
          <p:nvPr/>
        </p:nvSpPr>
        <p:spPr>
          <a:xfrm>
            <a:off x="7008812" y="2840813"/>
            <a:ext cx="3886200" cy="341632"/>
          </a:xfrm>
          <a:prstGeom prst="rect">
            <a:avLst/>
          </a:prstGeom>
        </p:spPr>
        <p:txBody>
          <a:bodyPr wrap="square">
            <a:spAutoFit/>
          </a:bodyPr>
          <a:lstStyle/>
          <a:p>
            <a:pPr>
              <a:lnSpc>
                <a:spcPct val="90000"/>
              </a:lnSpc>
            </a:pPr>
            <a:r>
              <a:rPr lang="en-US" b="1" dirty="0">
                <a:solidFill>
                  <a:schemeClr val="accent1"/>
                </a:solidFill>
              </a:rPr>
              <a:t>Add users to the Access Control List</a:t>
            </a:r>
          </a:p>
        </p:txBody>
      </p:sp>
      <p:sp>
        <p:nvSpPr>
          <p:cNvPr id="19" name="Oval 144">
            <a:extLst>
              <a:ext uri="{FF2B5EF4-FFF2-40B4-BE49-F238E27FC236}">
                <a16:creationId xmlns:a16="http://schemas.microsoft.com/office/drawing/2014/main" id="{B7E8D0F4-F141-2A4B-BCB0-542F63D6A751}"/>
              </a:ext>
            </a:extLst>
          </p:cNvPr>
          <p:cNvSpPr>
            <a:spLocks noChangeArrowheads="1"/>
          </p:cNvSpPr>
          <p:nvPr/>
        </p:nvSpPr>
        <p:spPr bwMode="blackWhite">
          <a:xfrm>
            <a:off x="6553728" y="747893"/>
            <a:ext cx="365125" cy="365125"/>
          </a:xfrm>
          <a:prstGeom prst="ellipse">
            <a:avLst/>
          </a:prstGeom>
          <a:solidFill>
            <a:srgbClr val="00B050"/>
          </a:solidFill>
          <a:ln w="28575">
            <a:solidFill>
              <a:schemeClr val="tx1"/>
            </a:solidFill>
            <a:round/>
            <a:headEnd/>
            <a:tailEnd/>
          </a:ln>
        </p:spPr>
        <p:txBody>
          <a:bodyPr wrap="none" lIns="46038" tIns="46038" rIns="46038" bIns="46038" anchor="ctr"/>
          <a:lstStyle/>
          <a:p>
            <a:pPr defTabSz="822325" eaLnBrk="0" hangingPunct="0">
              <a:lnSpc>
                <a:spcPct val="95000"/>
              </a:lnSpc>
            </a:pPr>
            <a:r>
              <a:rPr lang="en-US" sz="2000" b="1" dirty="0">
                <a:solidFill>
                  <a:srgbClr val="000000"/>
                </a:solidFill>
              </a:rPr>
              <a:t>1</a:t>
            </a:r>
          </a:p>
        </p:txBody>
      </p:sp>
      <p:sp>
        <p:nvSpPr>
          <p:cNvPr id="20" name="Oval 144">
            <a:extLst>
              <a:ext uri="{FF2B5EF4-FFF2-40B4-BE49-F238E27FC236}">
                <a16:creationId xmlns:a16="http://schemas.microsoft.com/office/drawing/2014/main" id="{1EAD7B30-9BCD-8449-BFA8-7FF0ABD318AC}"/>
              </a:ext>
            </a:extLst>
          </p:cNvPr>
          <p:cNvSpPr>
            <a:spLocks noChangeArrowheads="1"/>
          </p:cNvSpPr>
          <p:nvPr/>
        </p:nvSpPr>
        <p:spPr bwMode="blackWhite">
          <a:xfrm>
            <a:off x="5068354" y="5311739"/>
            <a:ext cx="365125" cy="365125"/>
          </a:xfrm>
          <a:prstGeom prst="ellipse">
            <a:avLst/>
          </a:prstGeom>
          <a:solidFill>
            <a:srgbClr val="00B050"/>
          </a:solidFill>
          <a:ln w="28575">
            <a:solidFill>
              <a:schemeClr val="tx1"/>
            </a:solidFill>
            <a:round/>
            <a:headEnd/>
            <a:tailEnd/>
          </a:ln>
        </p:spPr>
        <p:txBody>
          <a:bodyPr wrap="none" lIns="46038" tIns="46038" rIns="46038" bIns="46038" anchor="ctr"/>
          <a:lstStyle/>
          <a:p>
            <a:pPr defTabSz="822325" eaLnBrk="0" hangingPunct="0">
              <a:lnSpc>
                <a:spcPct val="95000"/>
              </a:lnSpc>
            </a:pPr>
            <a:r>
              <a:rPr lang="en-US" sz="2000" b="1" dirty="0">
                <a:solidFill>
                  <a:srgbClr val="000000"/>
                </a:solidFill>
              </a:rPr>
              <a:t>3</a:t>
            </a:r>
          </a:p>
        </p:txBody>
      </p:sp>
      <p:sp>
        <p:nvSpPr>
          <p:cNvPr id="21" name="Oval 144">
            <a:extLst>
              <a:ext uri="{FF2B5EF4-FFF2-40B4-BE49-F238E27FC236}">
                <a16:creationId xmlns:a16="http://schemas.microsoft.com/office/drawing/2014/main" id="{69D98648-F523-A844-8FCF-28374A8A3B10}"/>
              </a:ext>
            </a:extLst>
          </p:cNvPr>
          <p:cNvSpPr>
            <a:spLocks noChangeArrowheads="1"/>
          </p:cNvSpPr>
          <p:nvPr/>
        </p:nvSpPr>
        <p:spPr bwMode="blackWhite">
          <a:xfrm>
            <a:off x="8916457" y="2445969"/>
            <a:ext cx="365125" cy="365125"/>
          </a:xfrm>
          <a:prstGeom prst="ellipse">
            <a:avLst/>
          </a:prstGeom>
          <a:solidFill>
            <a:srgbClr val="00B050"/>
          </a:solidFill>
          <a:ln w="28575">
            <a:solidFill>
              <a:schemeClr val="tx1"/>
            </a:solidFill>
            <a:round/>
            <a:headEnd/>
            <a:tailEnd/>
          </a:ln>
        </p:spPr>
        <p:txBody>
          <a:bodyPr wrap="none" lIns="46038" tIns="46038" rIns="46038" bIns="46038" anchor="ctr"/>
          <a:lstStyle/>
          <a:p>
            <a:pPr defTabSz="822325" eaLnBrk="0" hangingPunct="0">
              <a:lnSpc>
                <a:spcPct val="95000"/>
              </a:lnSpc>
            </a:pPr>
            <a:r>
              <a:rPr lang="en-US" sz="2000" b="1" dirty="0">
                <a:solidFill>
                  <a:srgbClr val="000000"/>
                </a:solidFill>
              </a:rPr>
              <a:t>2</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612" y="381000"/>
            <a:ext cx="11201400" cy="508000"/>
          </a:xfrm>
        </p:spPr>
        <p:txBody>
          <a:bodyPr/>
          <a:lstStyle/>
          <a:p>
            <a:r>
              <a:rPr lang="en-US" b="1" dirty="0"/>
              <a:t>Attaching an Authorization Scheme to an Application</a:t>
            </a:r>
          </a:p>
        </p:txBody>
      </p:sp>
      <p:pic>
        <p:nvPicPr>
          <p:cNvPr id="4" name="Picture 3">
            <a:extLst>
              <a:ext uri="{FF2B5EF4-FFF2-40B4-BE49-F238E27FC236}">
                <a16:creationId xmlns:a16="http://schemas.microsoft.com/office/drawing/2014/main" id="{152355AB-81AE-184C-8014-DF3B0FCD6FE6}"/>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03934" y="1040423"/>
            <a:ext cx="2590800" cy="1905000"/>
          </a:xfrm>
          <a:prstGeom prst="rect">
            <a:avLst/>
          </a:prstGeom>
          <a:ln>
            <a:solidFill>
              <a:srgbClr val="FF0000"/>
            </a:solidFill>
          </a:ln>
        </p:spPr>
      </p:pic>
      <p:pic>
        <p:nvPicPr>
          <p:cNvPr id="17" name="Picture 16">
            <a:extLst>
              <a:ext uri="{FF2B5EF4-FFF2-40B4-BE49-F238E27FC236}">
                <a16:creationId xmlns:a16="http://schemas.microsoft.com/office/drawing/2014/main" id="{C089029B-9458-104A-A99F-4CDF384EE2C9}"/>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503612" y="1020267"/>
            <a:ext cx="8426813" cy="3594718"/>
          </a:xfrm>
          <a:prstGeom prst="rect">
            <a:avLst/>
          </a:prstGeom>
          <a:ln>
            <a:solidFill>
              <a:srgbClr val="FF0000"/>
            </a:solidFill>
          </a:ln>
        </p:spPr>
      </p:pic>
      <p:pic>
        <p:nvPicPr>
          <p:cNvPr id="18" name="Picture 17">
            <a:extLst>
              <a:ext uri="{FF2B5EF4-FFF2-40B4-BE49-F238E27FC236}">
                <a16:creationId xmlns:a16="http://schemas.microsoft.com/office/drawing/2014/main" id="{C3EE347F-ED9A-A842-B7A3-B9B4ED335A17}"/>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03934" y="3096846"/>
            <a:ext cx="2590800" cy="2872154"/>
          </a:xfrm>
          <a:prstGeom prst="rect">
            <a:avLst/>
          </a:prstGeom>
          <a:ln>
            <a:solidFill>
              <a:srgbClr val="FF0000"/>
            </a:solidFill>
          </a:ln>
        </p:spPr>
      </p:pic>
      <p:sp>
        <p:nvSpPr>
          <p:cNvPr id="20" name="Oval 144">
            <a:extLst>
              <a:ext uri="{FF2B5EF4-FFF2-40B4-BE49-F238E27FC236}">
                <a16:creationId xmlns:a16="http://schemas.microsoft.com/office/drawing/2014/main" id="{82624274-D74D-574D-B0CA-BE7D5F6800BD}"/>
              </a:ext>
            </a:extLst>
          </p:cNvPr>
          <p:cNvSpPr>
            <a:spLocks noChangeArrowheads="1"/>
          </p:cNvSpPr>
          <p:nvPr/>
        </p:nvSpPr>
        <p:spPr bwMode="blackWhite">
          <a:xfrm>
            <a:off x="2665412" y="1076446"/>
            <a:ext cx="365125" cy="365125"/>
          </a:xfrm>
          <a:prstGeom prst="ellipse">
            <a:avLst/>
          </a:prstGeom>
          <a:solidFill>
            <a:srgbClr val="00B050"/>
          </a:solidFill>
          <a:ln w="28575">
            <a:solidFill>
              <a:schemeClr val="tx1"/>
            </a:solidFill>
            <a:round/>
            <a:headEnd/>
            <a:tailEnd/>
          </a:ln>
        </p:spPr>
        <p:txBody>
          <a:bodyPr wrap="none" lIns="46038" tIns="46038" rIns="46038" bIns="46038" anchor="ctr"/>
          <a:lstStyle/>
          <a:p>
            <a:pPr defTabSz="822325" eaLnBrk="0" hangingPunct="0">
              <a:lnSpc>
                <a:spcPct val="95000"/>
              </a:lnSpc>
            </a:pPr>
            <a:r>
              <a:rPr lang="en-US" sz="2000" b="1" dirty="0">
                <a:solidFill>
                  <a:srgbClr val="000000"/>
                </a:solidFill>
              </a:rPr>
              <a:t>1</a:t>
            </a:r>
          </a:p>
        </p:txBody>
      </p:sp>
      <p:sp>
        <p:nvSpPr>
          <p:cNvPr id="21" name="Oval 144">
            <a:extLst>
              <a:ext uri="{FF2B5EF4-FFF2-40B4-BE49-F238E27FC236}">
                <a16:creationId xmlns:a16="http://schemas.microsoft.com/office/drawing/2014/main" id="{CD5DF9F0-2A2E-AF46-AB57-3A33B437B301}"/>
              </a:ext>
            </a:extLst>
          </p:cNvPr>
          <p:cNvSpPr>
            <a:spLocks noChangeArrowheads="1"/>
          </p:cNvSpPr>
          <p:nvPr/>
        </p:nvSpPr>
        <p:spPr bwMode="blackWhite">
          <a:xfrm>
            <a:off x="2864398" y="3096846"/>
            <a:ext cx="365125" cy="365125"/>
          </a:xfrm>
          <a:prstGeom prst="ellipse">
            <a:avLst/>
          </a:prstGeom>
          <a:solidFill>
            <a:srgbClr val="00B050"/>
          </a:solidFill>
          <a:ln w="28575">
            <a:solidFill>
              <a:schemeClr val="tx1"/>
            </a:solidFill>
            <a:round/>
            <a:headEnd/>
            <a:tailEnd/>
          </a:ln>
        </p:spPr>
        <p:txBody>
          <a:bodyPr wrap="none" lIns="46038" tIns="46038" rIns="46038" bIns="46038" anchor="ctr"/>
          <a:lstStyle/>
          <a:p>
            <a:pPr defTabSz="822325" eaLnBrk="0" hangingPunct="0">
              <a:lnSpc>
                <a:spcPct val="95000"/>
              </a:lnSpc>
            </a:pPr>
            <a:r>
              <a:rPr lang="en-US" sz="2000" b="1" dirty="0">
                <a:solidFill>
                  <a:srgbClr val="000000"/>
                </a:solidFill>
              </a:rPr>
              <a:t>2</a:t>
            </a:r>
          </a:p>
        </p:txBody>
      </p:sp>
      <p:sp>
        <p:nvSpPr>
          <p:cNvPr id="22" name="Oval 144">
            <a:extLst>
              <a:ext uri="{FF2B5EF4-FFF2-40B4-BE49-F238E27FC236}">
                <a16:creationId xmlns:a16="http://schemas.microsoft.com/office/drawing/2014/main" id="{EC1D0656-229B-F345-A567-45CC031D1C2D}"/>
              </a:ext>
            </a:extLst>
          </p:cNvPr>
          <p:cNvSpPr>
            <a:spLocks noChangeArrowheads="1"/>
          </p:cNvSpPr>
          <p:nvPr/>
        </p:nvSpPr>
        <p:spPr bwMode="blackWhite">
          <a:xfrm>
            <a:off x="11190226" y="1020267"/>
            <a:ext cx="365125" cy="365125"/>
          </a:xfrm>
          <a:prstGeom prst="ellipse">
            <a:avLst/>
          </a:prstGeom>
          <a:solidFill>
            <a:srgbClr val="00B050"/>
          </a:solidFill>
          <a:ln w="28575">
            <a:solidFill>
              <a:schemeClr val="tx1"/>
            </a:solidFill>
            <a:round/>
            <a:headEnd/>
            <a:tailEnd/>
          </a:ln>
        </p:spPr>
        <p:txBody>
          <a:bodyPr wrap="none" lIns="46038" tIns="46038" rIns="46038" bIns="46038" anchor="ctr"/>
          <a:lstStyle/>
          <a:p>
            <a:pPr defTabSz="822325" eaLnBrk="0" hangingPunct="0">
              <a:lnSpc>
                <a:spcPct val="95000"/>
              </a:lnSpc>
            </a:pPr>
            <a:r>
              <a:rPr lang="en-US" sz="2000" b="1" dirty="0">
                <a:solidFill>
                  <a:srgbClr val="000000"/>
                </a:solidFill>
              </a:rPr>
              <a:t>3</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612" y="381000"/>
            <a:ext cx="11201400" cy="508000"/>
          </a:xfrm>
        </p:spPr>
        <p:txBody>
          <a:bodyPr/>
          <a:lstStyle/>
          <a:p>
            <a:r>
              <a:rPr lang="en-US" b="1" dirty="0"/>
              <a:t>Attaching an Authorization Scheme to a Page</a:t>
            </a:r>
          </a:p>
        </p:txBody>
      </p:sp>
      <p:pic>
        <p:nvPicPr>
          <p:cNvPr id="4" name="Picture 3">
            <a:extLst>
              <a:ext uri="{FF2B5EF4-FFF2-40B4-BE49-F238E27FC236}">
                <a16:creationId xmlns:a16="http://schemas.microsoft.com/office/drawing/2014/main" id="{D83AD7F1-7BA1-FF4D-BA70-84653090E97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84212" y="1005305"/>
            <a:ext cx="11201401" cy="4847390"/>
          </a:xfrm>
          <a:prstGeom prst="rect">
            <a:avLst/>
          </a:prstGeom>
          <a:ln>
            <a:solidFill>
              <a:schemeClr val="tx1"/>
            </a:solid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612" y="685800"/>
            <a:ext cx="11201400" cy="508000"/>
          </a:xfrm>
        </p:spPr>
        <p:txBody>
          <a:bodyPr/>
          <a:lstStyle/>
          <a:p>
            <a:r>
              <a:rPr lang="en-US" b="1" dirty="0"/>
              <a:t>Attaching an Authorization Scheme to a Control or Component</a:t>
            </a:r>
          </a:p>
        </p:txBody>
      </p:sp>
      <p:pic>
        <p:nvPicPr>
          <p:cNvPr id="6" name="Picture 5">
            <a:extLst>
              <a:ext uri="{FF2B5EF4-FFF2-40B4-BE49-F238E27FC236}">
                <a16:creationId xmlns:a16="http://schemas.microsoft.com/office/drawing/2014/main" id="{4C054A47-5DDA-2846-A537-F5CB60D398C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979612" y="1162996"/>
            <a:ext cx="9296400" cy="4970803"/>
          </a:xfrm>
          <a:prstGeom prst="rect">
            <a:avLst/>
          </a:prstGeom>
          <a:ln>
            <a:solidFill>
              <a:schemeClr val="tx1"/>
            </a:solid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5" name="Picture 4" descr="apex-red.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955377" y="592109"/>
            <a:ext cx="2792245" cy="2792245"/>
          </a:xfrm>
          <a:prstGeom prst="rect">
            <a:avLst/>
          </a:prstGeom>
        </p:spPr>
      </p:pic>
      <p:sp>
        <p:nvSpPr>
          <p:cNvPr id="7" name="Title 3"/>
          <p:cNvSpPr txBox="1">
            <a:spLocks/>
          </p:cNvSpPr>
          <p:nvPr/>
        </p:nvSpPr>
        <p:spPr>
          <a:xfrm>
            <a:off x="441203" y="3276600"/>
            <a:ext cx="11125199" cy="1470025"/>
          </a:xfrm>
          <a:prstGeom prst="rect">
            <a:avLst/>
          </a:prstGeom>
        </p:spPr>
        <p:txBody>
          <a:bodyPr vert="horz" lIns="0" tIns="0" rIns="0" bIns="0" rtlCol="0" anchor="b">
            <a:noAutofit/>
          </a:bodyPr>
          <a:lstStyle>
            <a:lvl1pPr algn="l" defTabSz="914400" rtl="0" eaLnBrk="1" latinLnBrk="0" hangingPunct="1">
              <a:lnSpc>
                <a:spcPct val="80000"/>
              </a:lnSpc>
              <a:spcBef>
                <a:spcPct val="0"/>
              </a:spcBef>
              <a:buNone/>
              <a:defRPr sz="3600" kern="1200">
                <a:solidFill>
                  <a:schemeClr val="tx1"/>
                </a:solidFill>
                <a:latin typeface="+mj-lt"/>
                <a:ea typeface="+mj-ea"/>
                <a:cs typeface="+mj-cs"/>
              </a:defRPr>
            </a:lvl1pPr>
          </a:lstStyle>
          <a:p>
            <a:r>
              <a:rPr lang="en-US" sz="4800" b="1" dirty="0"/>
              <a:t>Unit 13: Implementing Security in your</a:t>
            </a:r>
          </a:p>
          <a:p>
            <a:r>
              <a:rPr lang="en-US" sz="4800" b="1" dirty="0"/>
              <a:t>               Application</a:t>
            </a:r>
          </a:p>
        </p:txBody>
      </p:sp>
    </p:spTree>
    <p:extLst>
      <p:ext uri="{BB962C8B-B14F-4D97-AF65-F5344CB8AC3E}">
        <p14:creationId xmlns:p14="http://schemas.microsoft.com/office/powerpoint/2010/main" val="1391369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5"/>
          <p:cNvSpPr txBox="1">
            <a:spLocks noChangeArrowheads="1"/>
          </p:cNvSpPr>
          <p:nvPr/>
        </p:nvSpPr>
        <p:spPr>
          <a:xfrm>
            <a:off x="466725" y="265113"/>
            <a:ext cx="8210550" cy="876300"/>
          </a:xfrm>
          <a:prstGeom prst="rect">
            <a:avLst/>
          </a:prstGeom>
        </p:spPr>
        <p:txBody>
          <a:bodyPr vert="horz" lIns="0" tIns="0" rIns="0" bIns="0" rtlCol="0" anchor="b">
            <a:noAutofit/>
          </a:body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3600" b="1" i="0" u="none" strike="noStrike" kern="1200" cap="none" spc="0" normalizeH="0" baseline="0" noProof="0" dirty="0">
                <a:ln>
                  <a:noFill/>
                </a:ln>
                <a:solidFill>
                  <a:srgbClr val="FF0000"/>
                </a:solidFill>
                <a:effectLst/>
                <a:uLnTx/>
                <a:uFillTx/>
                <a:latin typeface="+mj-lt"/>
                <a:ea typeface="+mj-ea"/>
                <a:cs typeface="+mj-cs"/>
              </a:rPr>
              <a:t>Summary</a:t>
            </a:r>
          </a:p>
        </p:txBody>
      </p:sp>
      <p:sp>
        <p:nvSpPr>
          <p:cNvPr id="8" name="Content Placeholder 7"/>
          <p:cNvSpPr>
            <a:spLocks noGrp="1"/>
          </p:cNvSpPr>
          <p:nvPr>
            <p:ph idx="1"/>
          </p:nvPr>
        </p:nvSpPr>
        <p:spPr>
          <a:xfrm>
            <a:off x="531151" y="1447800"/>
            <a:ext cx="11126522" cy="4495800"/>
          </a:xfrm>
        </p:spPr>
        <p:txBody>
          <a:bodyPr/>
          <a:lstStyle/>
          <a:p>
            <a:pPr>
              <a:buNone/>
            </a:pPr>
            <a:r>
              <a:rPr lang="en-US" dirty="0">
                <a:solidFill>
                  <a:srgbClr val="000000"/>
                </a:solidFill>
              </a:rPr>
              <a:t>In this lesson, you learned how to:</a:t>
            </a:r>
          </a:p>
          <a:p>
            <a:pPr lvl="1">
              <a:buClr>
                <a:srgbClr val="FF0000"/>
              </a:buClr>
              <a:buFont typeface="Arial" pitchFamily="34" charset="0"/>
              <a:buChar char="•"/>
            </a:pPr>
            <a:r>
              <a:rPr lang="en-US" sz="2800" dirty="0">
                <a:solidFill>
                  <a:srgbClr val="000000"/>
                </a:solidFill>
              </a:rPr>
              <a:t>Create and use an authentication scheme for your application</a:t>
            </a:r>
          </a:p>
          <a:p>
            <a:pPr lvl="1">
              <a:buClr>
                <a:srgbClr val="FF0000"/>
              </a:buClr>
              <a:buFont typeface="Arial" pitchFamily="34" charset="0"/>
              <a:buChar char="•"/>
            </a:pPr>
            <a:r>
              <a:rPr lang="en-US" sz="2800" dirty="0">
                <a:solidFill>
                  <a:srgbClr val="000000"/>
                </a:solidFill>
              </a:rPr>
              <a:t>Create and apply an authorization scheme to your application, page, or components</a:t>
            </a:r>
          </a:p>
          <a:p>
            <a:pPr lvl="1">
              <a:buClr>
                <a:schemeClr val="accent1"/>
              </a:buClr>
              <a:buFont typeface="Arial"/>
              <a:buChar char="•"/>
            </a:pPr>
            <a:endParaRPr lang="en-US" dirty="0">
              <a:solidFill>
                <a:schemeClr val="bg1">
                  <a:lumMod val="50000"/>
                </a:schemeClr>
              </a:solidFill>
            </a:endParaRPr>
          </a:p>
          <a:p>
            <a:pPr lvl="1">
              <a:buClr>
                <a:srgbClr val="FF0000"/>
              </a:buClr>
              <a:buFont typeface="Arial" pitchFamily="34" charset="0"/>
              <a:buChar char="•"/>
            </a:pPr>
            <a:endParaRPr lang="en-US" sz="2800" dirty="0">
              <a:solidFill>
                <a:srgbClr val="000000"/>
              </a:solidFill>
            </a:endParaRPr>
          </a:p>
          <a:p>
            <a:pPr lvl="1">
              <a:buClr>
                <a:srgbClr val="FF0000"/>
              </a:buClr>
              <a:buFont typeface="Arial" pitchFamily="34" charset="0"/>
              <a:buChar char="•"/>
            </a:pPr>
            <a:endParaRPr lang="en-US" sz="2800" dirty="0">
              <a:solidFill>
                <a:srgbClr val="000000"/>
              </a:solidFill>
            </a:endParaRPr>
          </a:p>
        </p:txBody>
      </p:sp>
    </p:spTree>
    <p:extLst>
      <p:ext uri="{BB962C8B-B14F-4D97-AF65-F5344CB8AC3E}">
        <p14:creationId xmlns:p14="http://schemas.microsoft.com/office/powerpoint/2010/main" val="1181506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8675" name="Picture 3"/>
          <p:cNvPicPr>
            <a:picLocks noChangeAspect="1" noChangeArrowheads="1"/>
          </p:cNvPicPr>
          <p:nvPr/>
        </p:nvPicPr>
        <p:blipFill>
          <a:blip r:embed="rId3" cstate="print"/>
          <a:srcRect/>
          <a:stretch>
            <a:fillRect/>
          </a:stretch>
        </p:blipFill>
        <p:spPr bwMode="auto">
          <a:xfrm>
            <a:off x="1538417" y="915990"/>
            <a:ext cx="9099296" cy="5221287"/>
          </a:xfrm>
          <a:prstGeom prst="rect">
            <a:avLst/>
          </a:prstGeom>
          <a:noFill/>
          <a:ln w="9525">
            <a:noFill/>
            <a:round/>
            <a:headEnd/>
            <a:tailEnd/>
          </a:ln>
        </p:spPr>
      </p:pic>
    </p:spTree>
  </p:cSld>
  <p:clrMapOvr>
    <a:masterClrMapping/>
  </p:clrMapOvr>
  <p:transition spd="med">
    <p:fade/>
  </p:transition>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5" name="Picture 4" descr="apex-red.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955377" y="592109"/>
            <a:ext cx="2792245" cy="2792245"/>
          </a:xfrm>
          <a:prstGeom prst="rect">
            <a:avLst/>
          </a:prstGeom>
        </p:spPr>
      </p:pic>
      <p:sp>
        <p:nvSpPr>
          <p:cNvPr id="7" name="Title 3"/>
          <p:cNvSpPr txBox="1">
            <a:spLocks/>
          </p:cNvSpPr>
          <p:nvPr/>
        </p:nvSpPr>
        <p:spPr>
          <a:xfrm>
            <a:off x="519287" y="2755392"/>
            <a:ext cx="11125199" cy="1470025"/>
          </a:xfrm>
          <a:prstGeom prst="rect">
            <a:avLst/>
          </a:prstGeom>
        </p:spPr>
        <p:txBody>
          <a:bodyPr vert="horz" lIns="0" tIns="0" rIns="0" bIns="0" rtlCol="0" anchor="b">
            <a:noAutofit/>
          </a:bodyPr>
          <a:lstStyle>
            <a:lvl1pPr algn="l" defTabSz="914400" rtl="0" eaLnBrk="1" latinLnBrk="0" hangingPunct="1">
              <a:lnSpc>
                <a:spcPct val="80000"/>
              </a:lnSpc>
              <a:spcBef>
                <a:spcPct val="0"/>
              </a:spcBef>
              <a:buNone/>
              <a:defRPr sz="3600" kern="1200">
                <a:solidFill>
                  <a:schemeClr val="tx1"/>
                </a:solidFill>
                <a:latin typeface="+mj-lt"/>
                <a:ea typeface="+mj-ea"/>
                <a:cs typeface="+mj-cs"/>
              </a:defRPr>
            </a:lvl1pPr>
          </a:lstStyle>
          <a:p>
            <a:endParaRPr lang="en-US" b="1" dirty="0"/>
          </a:p>
          <a:p>
            <a:r>
              <a:rPr lang="en-US" sz="4800" b="1" dirty="0"/>
              <a:t>Hands-on Lab</a:t>
            </a:r>
          </a:p>
        </p:txBody>
      </p:sp>
      <p:sp>
        <p:nvSpPr>
          <p:cNvPr id="2" name="TextBox 1"/>
          <p:cNvSpPr txBox="1"/>
          <p:nvPr/>
        </p:nvSpPr>
        <p:spPr>
          <a:xfrm>
            <a:off x="8858250" y="4772025"/>
            <a:ext cx="914400" cy="914400"/>
          </a:xfrm>
          <a:prstGeom prst="rect">
            <a:avLst/>
          </a:prstGeom>
          <a:noFill/>
        </p:spPr>
        <p:txBody>
          <a:bodyPr wrap="none" lIns="0" tIns="0" rIns="0" bIns="0" rtlCol="0">
            <a:noAutofit/>
          </a:bodyPr>
          <a:lstStyle/>
          <a:p>
            <a:pPr>
              <a:lnSpc>
                <a:spcPct val="90000"/>
              </a:lnSpc>
            </a:pPr>
            <a:endParaRPr lang="en-US" dirty="0"/>
          </a:p>
        </p:txBody>
      </p:sp>
      <p:sp>
        <p:nvSpPr>
          <p:cNvPr id="3" name="TextBox 2"/>
          <p:cNvSpPr txBox="1"/>
          <p:nvPr/>
        </p:nvSpPr>
        <p:spPr>
          <a:xfrm>
            <a:off x="6321287" y="3140765"/>
            <a:ext cx="914400" cy="914400"/>
          </a:xfrm>
          <a:prstGeom prst="rect">
            <a:avLst/>
          </a:prstGeom>
          <a:noFill/>
        </p:spPr>
        <p:txBody>
          <a:bodyPr wrap="none" lIns="0" tIns="0" rIns="0" bIns="0" rtlCol="0">
            <a:noAutofit/>
          </a:bodyPr>
          <a:lstStyle/>
          <a:p>
            <a:pPr>
              <a:lnSpc>
                <a:spcPct val="90000"/>
              </a:lnSpc>
            </a:pPr>
            <a:endParaRPr lang="en-US" dirty="0"/>
          </a:p>
        </p:txBody>
      </p:sp>
    </p:spTree>
    <p:extLst>
      <p:ext uri="{BB962C8B-B14F-4D97-AF65-F5344CB8AC3E}">
        <p14:creationId xmlns:p14="http://schemas.microsoft.com/office/powerpoint/2010/main" val="1342416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35707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5373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5"/>
          <p:cNvSpPr txBox="1">
            <a:spLocks noChangeArrowheads="1"/>
          </p:cNvSpPr>
          <p:nvPr/>
        </p:nvSpPr>
        <p:spPr>
          <a:xfrm>
            <a:off x="466725" y="265113"/>
            <a:ext cx="8210550" cy="876300"/>
          </a:xfrm>
          <a:prstGeom prst="rect">
            <a:avLst/>
          </a:prstGeom>
        </p:spPr>
        <p:txBody>
          <a:bodyPr vert="horz" lIns="0" tIns="0" rIns="0" bIns="0" rtlCol="0" anchor="b">
            <a:noAutofit/>
          </a:body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3600" b="1" i="0" u="none" strike="noStrike" kern="1200" cap="none" spc="0" normalizeH="0" baseline="0" noProof="0" dirty="0">
                <a:ln>
                  <a:noFill/>
                </a:ln>
                <a:solidFill>
                  <a:srgbClr val="FF0000"/>
                </a:solidFill>
                <a:effectLst/>
                <a:uLnTx/>
                <a:uFillTx/>
                <a:latin typeface="+mj-lt"/>
                <a:ea typeface="+mj-ea"/>
                <a:cs typeface="+mj-cs"/>
              </a:rPr>
              <a:t>Lesson Objectives</a:t>
            </a:r>
          </a:p>
        </p:txBody>
      </p:sp>
      <p:sp>
        <p:nvSpPr>
          <p:cNvPr id="8" name="Content Placeholder 7"/>
          <p:cNvSpPr>
            <a:spLocks noGrp="1"/>
          </p:cNvSpPr>
          <p:nvPr>
            <p:ph idx="1"/>
          </p:nvPr>
        </p:nvSpPr>
        <p:spPr>
          <a:xfrm>
            <a:off x="531151" y="1447800"/>
            <a:ext cx="11126522" cy="4495800"/>
          </a:xfrm>
        </p:spPr>
        <p:txBody>
          <a:bodyPr/>
          <a:lstStyle/>
          <a:p>
            <a:pPr>
              <a:buNone/>
            </a:pPr>
            <a:r>
              <a:rPr lang="en-US" dirty="0">
                <a:solidFill>
                  <a:srgbClr val="000000"/>
                </a:solidFill>
              </a:rPr>
              <a:t>After completing this lesson, you should be able to:</a:t>
            </a:r>
          </a:p>
          <a:p>
            <a:pPr marL="501650" lvl="1">
              <a:buClr>
                <a:srgbClr val="FF0000"/>
              </a:buClr>
              <a:buFont typeface="Arial" pitchFamily="34" charset="0"/>
              <a:buChar char="•"/>
            </a:pPr>
            <a:r>
              <a:rPr lang="en-US" sz="2800" dirty="0">
                <a:solidFill>
                  <a:srgbClr val="000000"/>
                </a:solidFill>
              </a:rPr>
              <a:t>Explain how to secure your application</a:t>
            </a:r>
          </a:p>
          <a:p>
            <a:pPr marL="501650" lvl="1">
              <a:buClr>
                <a:srgbClr val="FF0000"/>
              </a:buClr>
              <a:buFont typeface="Arial" pitchFamily="34" charset="0"/>
              <a:buChar char="•"/>
            </a:pPr>
            <a:r>
              <a:rPr lang="en-US" sz="2800" dirty="0">
                <a:solidFill>
                  <a:srgbClr val="000000"/>
                </a:solidFill>
              </a:rPr>
              <a:t>Describe authentication and authorization</a:t>
            </a:r>
          </a:p>
          <a:p>
            <a:pPr marL="501650" lvl="1">
              <a:buClr>
                <a:srgbClr val="FF0000"/>
              </a:buClr>
              <a:buFont typeface="Arial" pitchFamily="34" charset="0"/>
              <a:buChar char="•"/>
            </a:pPr>
            <a:r>
              <a:rPr lang="en-US" sz="2800" dirty="0">
                <a:solidFill>
                  <a:srgbClr val="000000"/>
                </a:solidFill>
              </a:rPr>
              <a:t>Create and use an authentication scheme for your application</a:t>
            </a:r>
          </a:p>
          <a:p>
            <a:pPr marL="501650" lvl="1">
              <a:buClr>
                <a:srgbClr val="FF0000"/>
              </a:buClr>
              <a:buFont typeface="Arial" pitchFamily="34" charset="0"/>
              <a:buChar char="•"/>
            </a:pPr>
            <a:r>
              <a:rPr lang="en-US" sz="2800" dirty="0">
                <a:solidFill>
                  <a:srgbClr val="000000"/>
                </a:solidFill>
              </a:rPr>
              <a:t>Create and attach an authorization scheme to your application, page, or components</a:t>
            </a:r>
          </a:p>
          <a:p>
            <a:pPr lvl="1">
              <a:buClr>
                <a:schemeClr val="accent1"/>
              </a:buClr>
              <a:buFont typeface="Arial"/>
              <a:buChar char="•"/>
            </a:pPr>
            <a:endParaRPr lang="en-US" dirty="0">
              <a:solidFill>
                <a:schemeClr val="bg1">
                  <a:lumMod val="50000"/>
                </a:schemeClr>
              </a:solidFill>
            </a:endParaRPr>
          </a:p>
          <a:p>
            <a:pPr lvl="1">
              <a:buClr>
                <a:srgbClr val="FF0000"/>
              </a:buClr>
              <a:buFont typeface="Arial" pitchFamily="34" charset="0"/>
              <a:buChar char="•"/>
            </a:pPr>
            <a:endParaRPr lang="en-US" sz="2800" dirty="0">
              <a:solidFill>
                <a:srgbClr val="000000"/>
              </a:solidFill>
            </a:endParaRPr>
          </a:p>
          <a:p>
            <a:pPr lvl="1">
              <a:buClr>
                <a:srgbClr val="FF0000"/>
              </a:buClr>
              <a:buFont typeface="Arial" pitchFamily="34" charset="0"/>
              <a:buChar char="•"/>
            </a:pPr>
            <a:endParaRPr lang="en-US" sz="2800" dirty="0">
              <a:solidFill>
                <a:srgbClr val="000000"/>
              </a:solidFill>
            </a:endParaRPr>
          </a:p>
        </p:txBody>
      </p:sp>
    </p:spTree>
    <p:extLst>
      <p:ext uri="{BB962C8B-B14F-4D97-AF65-F5344CB8AC3E}">
        <p14:creationId xmlns:p14="http://schemas.microsoft.com/office/powerpoint/2010/main" val="1181506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612" y="406400"/>
            <a:ext cx="11201400" cy="279400"/>
          </a:xfrm>
        </p:spPr>
        <p:txBody>
          <a:bodyPr/>
          <a:lstStyle/>
          <a:p>
            <a:r>
              <a:rPr lang="en-US" b="1" dirty="0"/>
              <a:t>How to Secure an APEX Application?</a:t>
            </a:r>
          </a:p>
        </p:txBody>
      </p:sp>
      <p:pic>
        <p:nvPicPr>
          <p:cNvPr id="9" name="Picture 8" descr="browser-based-apps-512.png"/>
          <p:cNvPicPr>
            <a:picLocks noChangeAspect="1"/>
          </p:cNvPicPr>
          <p:nvPr/>
        </p:nvPicPr>
        <p:blipFill>
          <a:blip r:embed="rId3" cstate="print"/>
          <a:stretch>
            <a:fillRect/>
          </a:stretch>
        </p:blipFill>
        <p:spPr>
          <a:xfrm>
            <a:off x="3656012" y="1828800"/>
            <a:ext cx="3511296" cy="3511296"/>
          </a:xfrm>
          <a:prstGeom prst="rect">
            <a:avLst/>
          </a:prstGeom>
          <a:ln>
            <a:solidFill>
              <a:schemeClr val="tx1"/>
            </a:solidFill>
          </a:ln>
        </p:spPr>
      </p:pic>
      <p:pic>
        <p:nvPicPr>
          <p:cNvPr id="14" name="Picture 13" descr="1a.gif"/>
          <p:cNvPicPr>
            <a:picLocks noChangeAspect="1"/>
          </p:cNvPicPr>
          <p:nvPr/>
        </p:nvPicPr>
        <p:blipFill>
          <a:blip r:embed="rId4" cstate="print"/>
          <a:stretch>
            <a:fillRect/>
          </a:stretch>
        </p:blipFill>
        <p:spPr>
          <a:xfrm>
            <a:off x="3960812" y="2971800"/>
            <a:ext cx="2759202" cy="1154430"/>
          </a:xfrm>
          <a:prstGeom prst="rect">
            <a:avLst/>
          </a:prstGeom>
          <a:ln w="34925">
            <a:solidFill>
              <a:srgbClr val="FF0000"/>
            </a:solidFill>
            <a:prstDash val="dash"/>
          </a:ln>
        </p:spPr>
      </p:pic>
      <p:pic>
        <p:nvPicPr>
          <p:cNvPr id="15" name="Picture Placeholder 3"/>
          <p:cNvPicPr>
            <a:picLocks noChangeAspect="1"/>
          </p:cNvPicPr>
          <p:nvPr/>
        </p:nvPicPr>
        <p:blipFill>
          <a:blip r:embed="rId5" cstate="screen">
            <a:extLst>
              <a:ext uri="{28A0092B-C50C-407E-A947-70E740481C1C}">
                <a14:useLocalDpi xmlns:a14="http://schemas.microsoft.com/office/drawing/2010/main"/>
              </a:ext>
            </a:extLst>
          </a:blip>
          <a:srcRect/>
          <a:stretch>
            <a:fillRect/>
          </a:stretch>
        </p:blipFill>
        <p:spPr>
          <a:xfrm>
            <a:off x="303212" y="1691634"/>
            <a:ext cx="3105359" cy="3108966"/>
          </a:xfrm>
          <a:prstGeom prst="rect">
            <a:avLst/>
          </a:prstGeom>
        </p:spPr>
      </p:pic>
      <p:sp>
        <p:nvSpPr>
          <p:cNvPr id="26" name="Right Arrow 25"/>
          <p:cNvSpPr/>
          <p:nvPr/>
        </p:nvSpPr>
        <p:spPr bwMode="auto">
          <a:xfrm>
            <a:off x="3122612" y="3581400"/>
            <a:ext cx="838200" cy="381000"/>
          </a:xfrm>
          <a:prstGeom prst="rightArrow">
            <a:avLst/>
          </a:prstGeom>
          <a:solidFill>
            <a:srgbClr val="FF0000"/>
          </a:solidFill>
          <a:ln w="28575">
            <a:noFill/>
            <a:headEnd type="none" w="sm" len="sm"/>
            <a:tailEnd type="none" w="sm" len="sm"/>
          </a:ln>
          <a:effectLst>
            <a:outerShdw blurRad="50800" dist="38100" dir="2700000" algn="tl" rotWithShape="0">
              <a:prstClr val="black">
                <a:alpha val="40000"/>
              </a:prstClr>
            </a:outerShdw>
          </a:effectLst>
        </p:spPr>
        <p:style>
          <a:lnRef idx="1">
            <a:schemeClr val="accent2"/>
          </a:lnRef>
          <a:fillRef idx="2">
            <a:schemeClr val="accent2"/>
          </a:fillRef>
          <a:effectRef idx="1">
            <a:schemeClr val="accent2"/>
          </a:effectRef>
          <a:fontRef idx="minor">
            <a:schemeClr val="dk1"/>
          </a:fontRef>
        </p:style>
        <p:txBody>
          <a:bodyPr anchor="ctr"/>
          <a:lstStyle/>
          <a:p>
            <a:pPr defTabSz="228600" fontAlgn="auto">
              <a:spcBef>
                <a:spcPts val="0"/>
              </a:spcBef>
              <a:spcAft>
                <a:spcPts val="0"/>
              </a:spcAft>
              <a:buClr>
                <a:srgbClr val="FF0000"/>
              </a:buClr>
              <a:buFont typeface="Arial" pitchFamily="34" charset="0"/>
              <a:buNone/>
              <a:defRPr/>
            </a:pPr>
            <a:endParaRPr lang="en-US" sz="1050" b="1" dirty="0">
              <a:solidFill>
                <a:schemeClr val="accent4">
                  <a:lumMod val="75000"/>
                </a:schemeClr>
              </a:solidFill>
            </a:endParaRPr>
          </a:p>
        </p:txBody>
      </p:sp>
      <p:grpSp>
        <p:nvGrpSpPr>
          <p:cNvPr id="22" name="Group 21"/>
          <p:cNvGrpSpPr/>
          <p:nvPr/>
        </p:nvGrpSpPr>
        <p:grpSpPr>
          <a:xfrm>
            <a:off x="8913812" y="1752600"/>
            <a:ext cx="2340864" cy="3813048"/>
            <a:chOff x="8151812" y="2057400"/>
            <a:chExt cx="2340864" cy="3813048"/>
          </a:xfrm>
        </p:grpSpPr>
        <p:grpSp>
          <p:nvGrpSpPr>
            <p:cNvPr id="60" name="Group 59"/>
            <p:cNvGrpSpPr/>
            <p:nvPr/>
          </p:nvGrpSpPr>
          <p:grpSpPr>
            <a:xfrm>
              <a:off x="8151812" y="2057400"/>
              <a:ext cx="2340864" cy="3813048"/>
              <a:chOff x="8151812" y="1752600"/>
              <a:chExt cx="2340864" cy="3813048"/>
            </a:xfrm>
          </p:grpSpPr>
          <p:pic>
            <p:nvPicPr>
              <p:cNvPr id="18" name="Picture 17" descr="application-form.png"/>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8151812" y="3810000"/>
                <a:ext cx="2340864" cy="1755648"/>
              </a:xfrm>
              <a:prstGeom prst="rect">
                <a:avLst/>
              </a:prstGeom>
              <a:ln>
                <a:solidFill>
                  <a:schemeClr val="tx1"/>
                </a:solidFill>
              </a:ln>
            </p:spPr>
          </p:pic>
          <p:pic>
            <p:nvPicPr>
              <p:cNvPr id="19" name="Picture 18" descr="application-pie-chart.png"/>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8151812" y="1752600"/>
                <a:ext cx="2340864" cy="1755648"/>
              </a:xfrm>
              <a:prstGeom prst="rect">
                <a:avLst/>
              </a:prstGeom>
              <a:ln>
                <a:solidFill>
                  <a:schemeClr val="tx1"/>
                </a:solidFill>
              </a:ln>
            </p:spPr>
          </p:pic>
        </p:grpSp>
        <p:sp>
          <p:nvSpPr>
            <p:cNvPr id="52" name="Freeform 7"/>
            <p:cNvSpPr>
              <a:spLocks noChangeAspect="1" noChangeArrowheads="1"/>
            </p:cNvSpPr>
            <p:nvPr/>
          </p:nvSpPr>
          <p:spPr bwMode="auto">
            <a:xfrm>
              <a:off x="9066207" y="4114795"/>
              <a:ext cx="845000" cy="845000"/>
            </a:xfrm>
            <a:custGeom>
              <a:avLst/>
              <a:gdLst>
                <a:gd name="T0" fmla="*/ 1829 w 2709"/>
                <a:gd name="T1" fmla="*/ 1354 h 2709"/>
                <a:gd name="T2" fmla="*/ 2615 w 2709"/>
                <a:gd name="T3" fmla="*/ 568 h 2709"/>
                <a:gd name="T4" fmla="*/ 2615 w 2709"/>
                <a:gd name="T5" fmla="*/ 243 h 2709"/>
                <a:gd name="T6" fmla="*/ 2465 w 2709"/>
                <a:gd name="T7" fmla="*/ 93 h 2709"/>
                <a:gd name="T8" fmla="*/ 2142 w 2709"/>
                <a:gd name="T9" fmla="*/ 93 h 2709"/>
                <a:gd name="T10" fmla="*/ 1354 w 2709"/>
                <a:gd name="T11" fmla="*/ 880 h 2709"/>
                <a:gd name="T12" fmla="*/ 567 w 2709"/>
                <a:gd name="T13" fmla="*/ 93 h 2709"/>
                <a:gd name="T14" fmla="*/ 243 w 2709"/>
                <a:gd name="T15" fmla="*/ 93 h 2709"/>
                <a:gd name="T16" fmla="*/ 92 w 2709"/>
                <a:gd name="T17" fmla="*/ 243 h 2709"/>
                <a:gd name="T18" fmla="*/ 92 w 2709"/>
                <a:gd name="T19" fmla="*/ 568 h 2709"/>
                <a:gd name="T20" fmla="*/ 880 w 2709"/>
                <a:gd name="T21" fmla="*/ 1354 h 2709"/>
                <a:gd name="T22" fmla="*/ 92 w 2709"/>
                <a:gd name="T23" fmla="*/ 2141 h 2709"/>
                <a:gd name="T24" fmla="*/ 92 w 2709"/>
                <a:gd name="T25" fmla="*/ 2465 h 2709"/>
                <a:gd name="T26" fmla="*/ 243 w 2709"/>
                <a:gd name="T27" fmla="*/ 2616 h 2709"/>
                <a:gd name="T28" fmla="*/ 567 w 2709"/>
                <a:gd name="T29" fmla="*/ 2616 h 2709"/>
                <a:gd name="T30" fmla="*/ 1354 w 2709"/>
                <a:gd name="T31" fmla="*/ 1828 h 2709"/>
                <a:gd name="T32" fmla="*/ 2142 w 2709"/>
                <a:gd name="T33" fmla="*/ 2616 h 2709"/>
                <a:gd name="T34" fmla="*/ 2465 w 2709"/>
                <a:gd name="T35" fmla="*/ 2616 h 2709"/>
                <a:gd name="T36" fmla="*/ 2615 w 2709"/>
                <a:gd name="T37" fmla="*/ 2465 h 2709"/>
                <a:gd name="T38" fmla="*/ 2615 w 2709"/>
                <a:gd name="T39" fmla="*/ 2141 h 2709"/>
                <a:gd name="T40" fmla="*/ 1829 w 2709"/>
                <a:gd name="T41" fmla="*/ 1354 h 2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09" h="2709">
                  <a:moveTo>
                    <a:pt x="1829" y="1354"/>
                  </a:moveTo>
                  <a:cubicBezTo>
                    <a:pt x="2615" y="568"/>
                    <a:pt x="2615" y="568"/>
                    <a:pt x="2615" y="568"/>
                  </a:cubicBezTo>
                  <a:cubicBezTo>
                    <a:pt x="2708" y="475"/>
                    <a:pt x="2708" y="336"/>
                    <a:pt x="2615" y="243"/>
                  </a:cubicBezTo>
                  <a:cubicBezTo>
                    <a:pt x="2465" y="93"/>
                    <a:pt x="2465" y="93"/>
                    <a:pt x="2465" y="93"/>
                  </a:cubicBezTo>
                  <a:cubicBezTo>
                    <a:pt x="2372" y="0"/>
                    <a:pt x="2234" y="0"/>
                    <a:pt x="2142" y="93"/>
                  </a:cubicBezTo>
                  <a:cubicBezTo>
                    <a:pt x="1354" y="880"/>
                    <a:pt x="1354" y="880"/>
                    <a:pt x="1354" y="880"/>
                  </a:cubicBezTo>
                  <a:cubicBezTo>
                    <a:pt x="567" y="93"/>
                    <a:pt x="567" y="93"/>
                    <a:pt x="567" y="93"/>
                  </a:cubicBezTo>
                  <a:cubicBezTo>
                    <a:pt x="474" y="0"/>
                    <a:pt x="336" y="0"/>
                    <a:pt x="243" y="93"/>
                  </a:cubicBezTo>
                  <a:cubicBezTo>
                    <a:pt x="92" y="243"/>
                    <a:pt x="92" y="243"/>
                    <a:pt x="92" y="243"/>
                  </a:cubicBezTo>
                  <a:cubicBezTo>
                    <a:pt x="0" y="336"/>
                    <a:pt x="0" y="475"/>
                    <a:pt x="92" y="568"/>
                  </a:cubicBezTo>
                  <a:cubicBezTo>
                    <a:pt x="880" y="1354"/>
                    <a:pt x="880" y="1354"/>
                    <a:pt x="880" y="1354"/>
                  </a:cubicBezTo>
                  <a:cubicBezTo>
                    <a:pt x="92" y="2141"/>
                    <a:pt x="92" y="2141"/>
                    <a:pt x="92" y="2141"/>
                  </a:cubicBezTo>
                  <a:cubicBezTo>
                    <a:pt x="0" y="2234"/>
                    <a:pt x="0" y="2373"/>
                    <a:pt x="92" y="2465"/>
                  </a:cubicBezTo>
                  <a:cubicBezTo>
                    <a:pt x="243" y="2616"/>
                    <a:pt x="243" y="2616"/>
                    <a:pt x="243" y="2616"/>
                  </a:cubicBezTo>
                  <a:cubicBezTo>
                    <a:pt x="336" y="2708"/>
                    <a:pt x="474" y="2708"/>
                    <a:pt x="567" y="2616"/>
                  </a:cubicBezTo>
                  <a:cubicBezTo>
                    <a:pt x="1354" y="1828"/>
                    <a:pt x="1354" y="1828"/>
                    <a:pt x="1354" y="1828"/>
                  </a:cubicBezTo>
                  <a:cubicBezTo>
                    <a:pt x="2142" y="2616"/>
                    <a:pt x="2142" y="2616"/>
                    <a:pt x="2142" y="2616"/>
                  </a:cubicBezTo>
                  <a:cubicBezTo>
                    <a:pt x="2234" y="2708"/>
                    <a:pt x="2372" y="2708"/>
                    <a:pt x="2465" y="2616"/>
                  </a:cubicBezTo>
                  <a:cubicBezTo>
                    <a:pt x="2615" y="2465"/>
                    <a:pt x="2615" y="2465"/>
                    <a:pt x="2615" y="2465"/>
                  </a:cubicBezTo>
                  <a:cubicBezTo>
                    <a:pt x="2708" y="2373"/>
                    <a:pt x="2708" y="2234"/>
                    <a:pt x="2615" y="2141"/>
                  </a:cubicBezTo>
                  <a:lnTo>
                    <a:pt x="1829" y="1354"/>
                  </a:lnTo>
                </a:path>
              </a:pathLst>
            </a:custGeom>
            <a:solidFill>
              <a:srgbClr val="F8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56" name="Rectangle 55"/>
            <p:cNvSpPr/>
            <p:nvPr/>
          </p:nvSpPr>
          <p:spPr>
            <a:xfrm>
              <a:off x="8609012" y="5029200"/>
              <a:ext cx="1828800" cy="341632"/>
            </a:xfrm>
            <a:prstGeom prst="rect">
              <a:avLst/>
            </a:prstGeom>
            <a:solidFill>
              <a:schemeClr val="tx1"/>
            </a:solidFill>
          </p:spPr>
          <p:txBody>
            <a:bodyPr wrap="square">
              <a:spAutoFit/>
            </a:bodyPr>
            <a:lstStyle/>
            <a:p>
              <a:pPr>
                <a:lnSpc>
                  <a:spcPct val="90000"/>
                </a:lnSpc>
              </a:pPr>
              <a:r>
                <a:rPr lang="en-US" b="1" dirty="0">
                  <a:solidFill>
                    <a:srgbClr val="FF0000"/>
                  </a:solidFill>
                  <a:latin typeface="Arial" pitchFamily="34" charset="0"/>
                  <a:cs typeface="Arial" pitchFamily="34" charset="0"/>
                </a:rPr>
                <a:t>     Restricted</a:t>
              </a:r>
            </a:p>
          </p:txBody>
        </p:sp>
      </p:grpSp>
      <p:sp>
        <p:nvSpPr>
          <p:cNvPr id="57" name="Rectangle 56"/>
          <p:cNvSpPr/>
          <p:nvPr/>
        </p:nvSpPr>
        <p:spPr>
          <a:xfrm>
            <a:off x="836612" y="5193268"/>
            <a:ext cx="1934020" cy="369332"/>
          </a:xfrm>
          <a:prstGeom prst="rect">
            <a:avLst/>
          </a:prstGeom>
        </p:spPr>
        <p:txBody>
          <a:bodyPr wrap="square">
            <a:spAutoFit/>
          </a:bodyPr>
          <a:lstStyle/>
          <a:p>
            <a:pPr>
              <a:lnSpc>
                <a:spcPct val="90000"/>
              </a:lnSpc>
            </a:pPr>
            <a:r>
              <a:rPr lang="en-US" sz="2000" b="1" dirty="0">
                <a:solidFill>
                  <a:srgbClr val="000000"/>
                </a:solidFill>
              </a:rPr>
              <a:t>Who are you?</a:t>
            </a:r>
          </a:p>
        </p:txBody>
      </p:sp>
      <p:sp>
        <p:nvSpPr>
          <p:cNvPr id="58" name="Rectangle 57"/>
          <p:cNvSpPr/>
          <p:nvPr/>
        </p:nvSpPr>
        <p:spPr>
          <a:xfrm>
            <a:off x="6018212" y="5822765"/>
            <a:ext cx="5562600" cy="369332"/>
          </a:xfrm>
          <a:prstGeom prst="rect">
            <a:avLst/>
          </a:prstGeom>
        </p:spPr>
        <p:txBody>
          <a:bodyPr wrap="square">
            <a:spAutoFit/>
          </a:bodyPr>
          <a:lstStyle/>
          <a:p>
            <a:pPr>
              <a:lnSpc>
                <a:spcPct val="90000"/>
              </a:lnSpc>
            </a:pPr>
            <a:r>
              <a:rPr lang="en-US" sz="2000" b="1" dirty="0">
                <a:solidFill>
                  <a:srgbClr val="000000"/>
                </a:solidFill>
              </a:rPr>
              <a:t>What are you allowed to do after logging in?</a:t>
            </a:r>
          </a:p>
        </p:txBody>
      </p:sp>
      <p:sp>
        <p:nvSpPr>
          <p:cNvPr id="62" name="Rectangle 61"/>
          <p:cNvSpPr/>
          <p:nvPr/>
        </p:nvSpPr>
        <p:spPr>
          <a:xfrm>
            <a:off x="8456612" y="1752600"/>
            <a:ext cx="3048000" cy="3810000"/>
          </a:xfrm>
          <a:prstGeom prst="rect">
            <a:avLst/>
          </a:prstGeom>
          <a:noFill/>
          <a:ln w="19050">
            <a:solidFill>
              <a:srgbClr val="00B050"/>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cxnSp>
        <p:nvCxnSpPr>
          <p:cNvPr id="65" name="Curved Connector 64"/>
          <p:cNvCxnSpPr>
            <a:endCxn id="19" idx="1"/>
          </p:cNvCxnSpPr>
          <p:nvPr/>
        </p:nvCxnSpPr>
        <p:spPr>
          <a:xfrm flipV="1">
            <a:off x="6704012" y="2630424"/>
            <a:ext cx="2209800" cy="1074908"/>
          </a:xfrm>
          <a:prstGeom prst="curvedConnector3">
            <a:avLst>
              <a:gd name="adj1" fmla="val 50000"/>
            </a:avLst>
          </a:prstGeom>
          <a:ln w="19050">
            <a:solidFill>
              <a:schemeClr val="accent1"/>
            </a:solidFill>
            <a:prstDash val="solid"/>
            <a:miter lim="800000"/>
            <a:tailEnd type="arrow"/>
          </a:ln>
        </p:spPr>
        <p:style>
          <a:lnRef idx="1">
            <a:schemeClr val="accent1"/>
          </a:lnRef>
          <a:fillRef idx="0">
            <a:schemeClr val="accent1"/>
          </a:fillRef>
          <a:effectRef idx="0">
            <a:schemeClr val="accent1"/>
          </a:effectRef>
          <a:fontRef idx="minor">
            <a:schemeClr val="tx1"/>
          </a:fontRef>
        </p:style>
      </p:cxnSp>
      <p:cxnSp>
        <p:nvCxnSpPr>
          <p:cNvPr id="67" name="Curved Connector 66"/>
          <p:cNvCxnSpPr/>
          <p:nvPr/>
        </p:nvCxnSpPr>
        <p:spPr>
          <a:xfrm>
            <a:off x="6704012" y="3733800"/>
            <a:ext cx="2133600" cy="1143000"/>
          </a:xfrm>
          <a:prstGeom prst="curvedConnector3">
            <a:avLst>
              <a:gd name="adj1" fmla="val 50000"/>
            </a:avLst>
          </a:prstGeom>
          <a:ln w="19050" cmpd="sng">
            <a:solidFill>
              <a:schemeClr val="accent1"/>
            </a:solidFill>
            <a:prstDash val="solid"/>
            <a:miter lim="800000"/>
            <a:tailEnd type="arrow"/>
          </a:ln>
        </p:spPr>
        <p:style>
          <a:lnRef idx="1">
            <a:schemeClr val="accent1"/>
          </a:lnRef>
          <a:fillRef idx="0">
            <a:schemeClr val="accent1"/>
          </a:fillRef>
          <a:effectRef idx="0">
            <a:schemeClr val="accent1"/>
          </a:effectRef>
          <a:fontRef idx="minor">
            <a:schemeClr val="tx1"/>
          </a:fontRef>
        </p:style>
      </p:cxnSp>
      <p:cxnSp>
        <p:nvCxnSpPr>
          <p:cNvPr id="74" name="Curved Connector 31"/>
          <p:cNvCxnSpPr>
            <a:cxnSpLocks noChangeShapeType="1"/>
          </p:cNvCxnSpPr>
          <p:nvPr/>
        </p:nvCxnSpPr>
        <p:spPr bwMode="auto">
          <a:xfrm flipV="1">
            <a:off x="2436812" y="4038600"/>
            <a:ext cx="1447800" cy="914400"/>
          </a:xfrm>
          <a:prstGeom prst="curvedConnector3">
            <a:avLst>
              <a:gd name="adj1" fmla="val 50000"/>
            </a:avLst>
          </a:prstGeom>
          <a:noFill/>
          <a:ln w="38100" algn="ctr">
            <a:solidFill>
              <a:srgbClr val="00B050"/>
            </a:solidFill>
            <a:round/>
            <a:headEnd/>
            <a:tailEnd type="triangle" w="lg" len="lg"/>
          </a:ln>
        </p:spPr>
      </p:cxnSp>
      <p:sp>
        <p:nvSpPr>
          <p:cNvPr id="79" name="Rectangle 78"/>
          <p:cNvSpPr/>
          <p:nvPr/>
        </p:nvSpPr>
        <p:spPr>
          <a:xfrm>
            <a:off x="836612" y="4800600"/>
            <a:ext cx="1676400" cy="348557"/>
          </a:xfrm>
          <a:prstGeom prst="rect">
            <a:avLst/>
          </a:prstGeom>
        </p:spPr>
        <p:txBody>
          <a:bodyPr wrap="square">
            <a:spAutoFit/>
          </a:bodyPr>
          <a:lstStyle/>
          <a:p>
            <a:pPr>
              <a:lnSpc>
                <a:spcPct val="90000"/>
              </a:lnSpc>
            </a:pPr>
            <a:r>
              <a:rPr lang="en-US" b="1" dirty="0">
                <a:solidFill>
                  <a:schemeClr val="accent1"/>
                </a:solidFill>
              </a:rPr>
              <a:t>Authentication</a:t>
            </a:r>
          </a:p>
        </p:txBody>
      </p:sp>
      <p:cxnSp>
        <p:nvCxnSpPr>
          <p:cNvPr id="80" name="Curved Connector 31"/>
          <p:cNvCxnSpPr>
            <a:cxnSpLocks noChangeShapeType="1"/>
          </p:cNvCxnSpPr>
          <p:nvPr/>
        </p:nvCxnSpPr>
        <p:spPr bwMode="auto">
          <a:xfrm flipV="1">
            <a:off x="7466012" y="4953000"/>
            <a:ext cx="990600" cy="609600"/>
          </a:xfrm>
          <a:prstGeom prst="curvedConnector3">
            <a:avLst>
              <a:gd name="adj1" fmla="val 50000"/>
            </a:avLst>
          </a:prstGeom>
          <a:noFill/>
          <a:ln w="38100" algn="ctr">
            <a:solidFill>
              <a:srgbClr val="00B050"/>
            </a:solidFill>
            <a:round/>
            <a:headEnd/>
            <a:tailEnd type="triangle" w="lg" len="lg"/>
          </a:ln>
        </p:spPr>
      </p:cxnSp>
      <p:sp>
        <p:nvSpPr>
          <p:cNvPr id="85" name="Rectangle 84"/>
          <p:cNvSpPr/>
          <p:nvPr/>
        </p:nvSpPr>
        <p:spPr>
          <a:xfrm>
            <a:off x="6018212" y="5410200"/>
            <a:ext cx="1676400" cy="348557"/>
          </a:xfrm>
          <a:prstGeom prst="rect">
            <a:avLst/>
          </a:prstGeom>
        </p:spPr>
        <p:txBody>
          <a:bodyPr wrap="square">
            <a:spAutoFit/>
          </a:bodyPr>
          <a:lstStyle/>
          <a:p>
            <a:pPr>
              <a:lnSpc>
                <a:spcPct val="90000"/>
              </a:lnSpc>
            </a:pPr>
            <a:r>
              <a:rPr lang="en-US" b="1" dirty="0">
                <a:solidFill>
                  <a:schemeClr val="accent1"/>
                </a:solidFill>
              </a:rPr>
              <a:t>Authorization</a:t>
            </a:r>
          </a:p>
        </p:txBody>
      </p:sp>
      <p:sp>
        <p:nvSpPr>
          <p:cNvPr id="96" name="Freeform 8"/>
          <p:cNvSpPr>
            <a:spLocks noChangeAspect="1" noChangeArrowheads="1"/>
          </p:cNvSpPr>
          <p:nvPr/>
        </p:nvSpPr>
        <p:spPr bwMode="auto">
          <a:xfrm>
            <a:off x="6551612" y="3276600"/>
            <a:ext cx="798011" cy="607563"/>
          </a:xfrm>
          <a:custGeom>
            <a:avLst/>
            <a:gdLst>
              <a:gd name="T0" fmla="*/ 717 w 3011"/>
              <a:gd name="T1" fmla="*/ 1817 h 2293"/>
              <a:gd name="T2" fmla="*/ 81 w 3011"/>
              <a:gd name="T3" fmla="*/ 1192 h 2293"/>
              <a:gd name="T4" fmla="*/ 81 w 3011"/>
              <a:gd name="T5" fmla="*/ 880 h 2293"/>
              <a:gd name="T6" fmla="*/ 242 w 3011"/>
              <a:gd name="T7" fmla="*/ 718 h 2293"/>
              <a:gd name="T8" fmla="*/ 555 w 3011"/>
              <a:gd name="T9" fmla="*/ 718 h 2293"/>
              <a:gd name="T10" fmla="*/ 1192 w 3011"/>
              <a:gd name="T11" fmla="*/ 1342 h 2293"/>
              <a:gd name="T12" fmla="*/ 2454 w 3011"/>
              <a:gd name="T13" fmla="*/ 81 h 2293"/>
              <a:gd name="T14" fmla="*/ 2766 w 3011"/>
              <a:gd name="T15" fmla="*/ 81 h 2293"/>
              <a:gd name="T16" fmla="*/ 2928 w 3011"/>
              <a:gd name="T17" fmla="*/ 243 h 2293"/>
              <a:gd name="T18" fmla="*/ 2928 w 3011"/>
              <a:gd name="T19" fmla="*/ 556 h 2293"/>
              <a:gd name="T20" fmla="*/ 1667 w 3011"/>
              <a:gd name="T21" fmla="*/ 1817 h 2293"/>
              <a:gd name="T22" fmla="*/ 1192 w 3011"/>
              <a:gd name="T23" fmla="*/ 2292 h 2293"/>
              <a:gd name="T24" fmla="*/ 717 w 3011"/>
              <a:gd name="T25" fmla="*/ 1817 h 2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011" h="2293">
                <a:moveTo>
                  <a:pt x="717" y="1817"/>
                </a:moveTo>
                <a:cubicBezTo>
                  <a:pt x="81" y="1192"/>
                  <a:pt x="81" y="1192"/>
                  <a:pt x="81" y="1192"/>
                </a:cubicBezTo>
                <a:cubicBezTo>
                  <a:pt x="0" y="1100"/>
                  <a:pt x="0" y="961"/>
                  <a:pt x="81" y="880"/>
                </a:cubicBezTo>
                <a:cubicBezTo>
                  <a:pt x="242" y="718"/>
                  <a:pt x="242" y="718"/>
                  <a:pt x="242" y="718"/>
                </a:cubicBezTo>
                <a:cubicBezTo>
                  <a:pt x="324" y="625"/>
                  <a:pt x="474" y="625"/>
                  <a:pt x="555" y="718"/>
                </a:cubicBezTo>
                <a:cubicBezTo>
                  <a:pt x="1192" y="1342"/>
                  <a:pt x="1192" y="1342"/>
                  <a:pt x="1192" y="1342"/>
                </a:cubicBezTo>
                <a:cubicBezTo>
                  <a:pt x="2454" y="81"/>
                  <a:pt x="2454" y="81"/>
                  <a:pt x="2454" y="81"/>
                </a:cubicBezTo>
                <a:cubicBezTo>
                  <a:pt x="2535" y="0"/>
                  <a:pt x="2685" y="0"/>
                  <a:pt x="2766" y="81"/>
                </a:cubicBezTo>
                <a:cubicBezTo>
                  <a:pt x="2928" y="243"/>
                  <a:pt x="2928" y="243"/>
                  <a:pt x="2928" y="243"/>
                </a:cubicBezTo>
                <a:cubicBezTo>
                  <a:pt x="3010" y="324"/>
                  <a:pt x="3010" y="475"/>
                  <a:pt x="2928" y="556"/>
                </a:cubicBezTo>
                <a:cubicBezTo>
                  <a:pt x="1667" y="1817"/>
                  <a:pt x="1667" y="1817"/>
                  <a:pt x="1667" y="1817"/>
                </a:cubicBezTo>
                <a:cubicBezTo>
                  <a:pt x="1192" y="2292"/>
                  <a:pt x="1192" y="2292"/>
                  <a:pt x="1192" y="2292"/>
                </a:cubicBezTo>
                <a:lnTo>
                  <a:pt x="717" y="1817"/>
                </a:lnTo>
              </a:path>
            </a:pathLst>
          </a:custGeom>
          <a:solidFill>
            <a:srgbClr val="92D050"/>
          </a:solidFill>
          <a:ln>
            <a:solidFill>
              <a:schemeClr val="tx1"/>
            </a:solidFill>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5" name="Rectangle 24"/>
          <p:cNvSpPr/>
          <p:nvPr/>
        </p:nvSpPr>
        <p:spPr>
          <a:xfrm>
            <a:off x="9371012" y="2819400"/>
            <a:ext cx="1932965" cy="341632"/>
          </a:xfrm>
          <a:prstGeom prst="rect">
            <a:avLst/>
          </a:prstGeom>
          <a:solidFill>
            <a:schemeClr val="tx1"/>
          </a:solidFill>
        </p:spPr>
        <p:txBody>
          <a:bodyPr wrap="none">
            <a:spAutoFit/>
          </a:bodyPr>
          <a:lstStyle/>
          <a:p>
            <a:pPr>
              <a:lnSpc>
                <a:spcPct val="90000"/>
              </a:lnSpc>
            </a:pPr>
            <a:r>
              <a:rPr lang="en-US" b="1" dirty="0">
                <a:solidFill>
                  <a:srgbClr val="00B050"/>
                </a:solidFill>
                <a:latin typeface="Arial" pitchFamily="34" charset="0"/>
                <a:cs typeface="Arial" pitchFamily="34" charset="0"/>
              </a:rPr>
              <a:t>Access Allowed</a:t>
            </a:r>
          </a:p>
        </p:txBody>
      </p:sp>
      <p:pic>
        <p:nvPicPr>
          <p:cNvPr id="32" name="Picture 31" descr="security.png"/>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2665412" y="4114800"/>
            <a:ext cx="2145792" cy="2145792"/>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612" y="406400"/>
            <a:ext cx="11201400" cy="508000"/>
          </a:xfrm>
        </p:spPr>
        <p:txBody>
          <a:bodyPr/>
          <a:lstStyle/>
          <a:p>
            <a:r>
              <a:rPr lang="en-US" b="1" dirty="0"/>
              <a:t>Establishing User Identity through Authentication</a:t>
            </a:r>
          </a:p>
        </p:txBody>
      </p:sp>
      <p:sp>
        <p:nvSpPr>
          <p:cNvPr id="20" name="Content Placeholder 7"/>
          <p:cNvSpPr>
            <a:spLocks noGrp="1"/>
          </p:cNvSpPr>
          <p:nvPr>
            <p:ph idx="1"/>
          </p:nvPr>
        </p:nvSpPr>
        <p:spPr>
          <a:xfrm>
            <a:off x="531151" y="1447800"/>
            <a:ext cx="11126522" cy="2133600"/>
          </a:xfrm>
        </p:spPr>
        <p:txBody>
          <a:bodyPr/>
          <a:lstStyle/>
          <a:p>
            <a:pPr marL="501650" lvl="1">
              <a:buClr>
                <a:srgbClr val="FF0000"/>
              </a:buClr>
              <a:buFont typeface="Arial" pitchFamily="34" charset="0"/>
              <a:buChar char="•"/>
            </a:pPr>
            <a:r>
              <a:rPr lang="en-US" sz="2800" dirty="0">
                <a:solidFill>
                  <a:srgbClr val="000000"/>
                </a:solidFill>
              </a:rPr>
              <a:t>Authentication is the process of establishing each user’s identity before they can access your application</a:t>
            </a:r>
          </a:p>
          <a:p>
            <a:pPr marL="501650" lvl="1">
              <a:buClr>
                <a:srgbClr val="FF0000"/>
              </a:buClr>
              <a:buFont typeface="Arial" pitchFamily="34" charset="0"/>
              <a:buChar char="•"/>
            </a:pPr>
            <a:r>
              <a:rPr lang="en-US" sz="2800" dirty="0">
                <a:solidFill>
                  <a:srgbClr val="000000"/>
                </a:solidFill>
              </a:rPr>
              <a:t>Many authentication processes requires users to provide credentials such as username and password</a:t>
            </a:r>
          </a:p>
          <a:p>
            <a:pPr marL="501650" lvl="1">
              <a:buClr>
                <a:srgbClr val="FF0000"/>
              </a:buClr>
              <a:buFont typeface="Arial" pitchFamily="34" charset="0"/>
              <a:buChar char="•"/>
            </a:pPr>
            <a:r>
              <a:rPr lang="en-US" sz="2800" dirty="0">
                <a:solidFill>
                  <a:srgbClr val="000000"/>
                </a:solidFill>
              </a:rPr>
              <a:t>APEX engine uses </a:t>
            </a:r>
            <a:r>
              <a:rPr lang="en-US" sz="2800" b="1" dirty="0">
                <a:solidFill>
                  <a:srgbClr val="000000"/>
                </a:solidFill>
                <a:latin typeface="Courier New" pitchFamily="49" charset="0"/>
                <a:cs typeface="Courier New" pitchFamily="49" charset="0"/>
              </a:rPr>
              <a:t>APP_USER</a:t>
            </a:r>
            <a:r>
              <a:rPr lang="en-US" sz="2800" dirty="0">
                <a:solidFill>
                  <a:srgbClr val="000000"/>
                </a:solidFill>
              </a:rPr>
              <a:t> to track each user’s session state</a:t>
            </a:r>
          </a:p>
          <a:p>
            <a:pPr marL="501650" lvl="1">
              <a:buClr>
                <a:srgbClr val="FF0000"/>
              </a:buClr>
              <a:buFont typeface="Arial" pitchFamily="34" charset="0"/>
              <a:buChar char="•"/>
            </a:pPr>
            <a:endParaRPr lang="en-US" sz="2800" dirty="0">
              <a:solidFill>
                <a:srgbClr val="000000"/>
              </a:solidFill>
            </a:endParaRPr>
          </a:p>
          <a:p>
            <a:pPr lvl="1">
              <a:buClr>
                <a:schemeClr val="accent1"/>
              </a:buClr>
              <a:buFont typeface="Arial"/>
              <a:buChar char="•"/>
            </a:pPr>
            <a:endParaRPr lang="en-US" dirty="0">
              <a:solidFill>
                <a:schemeClr val="bg1">
                  <a:lumMod val="50000"/>
                </a:schemeClr>
              </a:solidFill>
            </a:endParaRPr>
          </a:p>
          <a:p>
            <a:pPr lvl="1">
              <a:buClr>
                <a:srgbClr val="FF0000"/>
              </a:buClr>
              <a:buNone/>
            </a:pPr>
            <a:endParaRPr lang="en-US" sz="2800" dirty="0">
              <a:solidFill>
                <a:srgbClr val="000000"/>
              </a:solidFill>
            </a:endParaRPr>
          </a:p>
          <a:p>
            <a:pPr lvl="1">
              <a:buClr>
                <a:srgbClr val="FF0000"/>
              </a:buClr>
              <a:buFont typeface="Arial" pitchFamily="34" charset="0"/>
              <a:buChar char="•"/>
            </a:pPr>
            <a:endParaRPr lang="en-US" sz="2800" dirty="0">
              <a:solidFill>
                <a:srgbClr val="000000"/>
              </a:solidFill>
            </a:endParaRPr>
          </a:p>
        </p:txBody>
      </p:sp>
      <p:pic>
        <p:nvPicPr>
          <p:cNvPr id="36" name="Picture 35" descr="1a.gif"/>
          <p:cNvPicPr>
            <a:picLocks noChangeAspect="1"/>
          </p:cNvPicPr>
          <p:nvPr/>
        </p:nvPicPr>
        <p:blipFill>
          <a:blip r:embed="rId3" cstate="print"/>
          <a:stretch>
            <a:fillRect/>
          </a:stretch>
        </p:blipFill>
        <p:spPr>
          <a:xfrm>
            <a:off x="2513012" y="4267200"/>
            <a:ext cx="2759202" cy="1154430"/>
          </a:xfrm>
          <a:prstGeom prst="rect">
            <a:avLst/>
          </a:prstGeom>
          <a:ln w="34925">
            <a:solidFill>
              <a:srgbClr val="FF0000"/>
            </a:solidFill>
            <a:prstDash val="solid"/>
          </a:ln>
        </p:spPr>
      </p:pic>
      <p:pic>
        <p:nvPicPr>
          <p:cNvPr id="38" name="Picture 37" descr="Snap3.gif"/>
          <p:cNvPicPr>
            <a:picLocks noChangeAspect="1"/>
          </p:cNvPicPr>
          <p:nvPr/>
        </p:nvPicPr>
        <p:blipFill>
          <a:blip r:embed="rId4" cstate="print"/>
          <a:stretch>
            <a:fillRect/>
          </a:stretch>
        </p:blipFill>
        <p:spPr>
          <a:xfrm>
            <a:off x="5561012" y="3581400"/>
            <a:ext cx="1418463" cy="2493645"/>
          </a:xfrm>
          <a:prstGeom prst="rect">
            <a:avLst/>
          </a:prstGeom>
        </p:spPr>
      </p:pic>
      <p:pic>
        <p:nvPicPr>
          <p:cNvPr id="40" name="Picture Placeholder 3"/>
          <p:cNvPicPr>
            <a:picLocks noChangeAspect="1"/>
          </p:cNvPicPr>
          <p:nvPr/>
        </p:nvPicPr>
        <p:blipFill>
          <a:blip r:embed="rId5" cstate="screen">
            <a:extLst>
              <a:ext uri="{28A0092B-C50C-407E-A947-70E740481C1C}">
                <a14:useLocalDpi xmlns:a14="http://schemas.microsoft.com/office/drawing/2010/main"/>
              </a:ext>
            </a:extLst>
          </a:blip>
          <a:srcRect/>
          <a:stretch>
            <a:fillRect/>
          </a:stretch>
        </p:blipFill>
        <p:spPr>
          <a:xfrm>
            <a:off x="455612" y="3505200"/>
            <a:ext cx="2009350" cy="2011684"/>
          </a:xfrm>
          <a:prstGeom prst="rect">
            <a:avLst/>
          </a:prstGeom>
        </p:spPr>
      </p:pic>
      <p:cxnSp>
        <p:nvCxnSpPr>
          <p:cNvPr id="51" name="Straight Arrow Connector 11"/>
          <p:cNvCxnSpPr>
            <a:cxnSpLocks noChangeShapeType="1"/>
          </p:cNvCxnSpPr>
          <p:nvPr/>
        </p:nvCxnSpPr>
        <p:spPr bwMode="auto">
          <a:xfrm>
            <a:off x="2055812" y="4800600"/>
            <a:ext cx="457200" cy="0"/>
          </a:xfrm>
          <a:prstGeom prst="straightConnector1">
            <a:avLst/>
          </a:prstGeom>
          <a:noFill/>
          <a:ln w="28575" algn="ctr">
            <a:solidFill>
              <a:schemeClr val="tx1"/>
            </a:solidFill>
            <a:round/>
            <a:headEnd/>
            <a:tailEnd type="triangle" w="lg" len="lg"/>
          </a:ln>
        </p:spPr>
      </p:cxnSp>
      <p:sp>
        <p:nvSpPr>
          <p:cNvPr id="63" name="Rectangle 62"/>
          <p:cNvSpPr/>
          <p:nvPr/>
        </p:nvSpPr>
        <p:spPr>
          <a:xfrm>
            <a:off x="5484812" y="4648201"/>
            <a:ext cx="228600" cy="348557"/>
          </a:xfrm>
          <a:prstGeom prst="rect">
            <a:avLst/>
          </a:prstGeom>
          <a:solidFill>
            <a:schemeClr val="bg1"/>
          </a:solidFill>
        </p:spPr>
        <p:txBody>
          <a:bodyPr wrap="square">
            <a:spAutoFit/>
          </a:bodyPr>
          <a:lstStyle/>
          <a:p>
            <a:pPr>
              <a:lnSpc>
                <a:spcPct val="90000"/>
              </a:lnSpc>
            </a:pPr>
            <a:endParaRPr lang="en-US" b="1" dirty="0">
              <a:solidFill>
                <a:srgbClr val="000000"/>
              </a:solidFill>
              <a:latin typeface="LavosHandy™" pitchFamily="66" charset="0"/>
            </a:endParaRPr>
          </a:p>
        </p:txBody>
      </p:sp>
      <p:sp>
        <p:nvSpPr>
          <p:cNvPr id="64" name="Rectangle 63"/>
          <p:cNvSpPr/>
          <p:nvPr/>
        </p:nvSpPr>
        <p:spPr>
          <a:xfrm flipH="1">
            <a:off x="6856413" y="4648200"/>
            <a:ext cx="228600" cy="348557"/>
          </a:xfrm>
          <a:prstGeom prst="rect">
            <a:avLst/>
          </a:prstGeom>
          <a:solidFill>
            <a:schemeClr val="bg1"/>
          </a:solidFill>
        </p:spPr>
        <p:txBody>
          <a:bodyPr wrap="square">
            <a:spAutoFit/>
          </a:bodyPr>
          <a:lstStyle/>
          <a:p>
            <a:pPr>
              <a:lnSpc>
                <a:spcPct val="90000"/>
              </a:lnSpc>
            </a:pPr>
            <a:endParaRPr lang="en-US" b="1" dirty="0">
              <a:solidFill>
                <a:srgbClr val="000000"/>
              </a:solidFill>
              <a:latin typeface="LavosHandy™" pitchFamily="66" charset="0"/>
            </a:endParaRPr>
          </a:p>
        </p:txBody>
      </p:sp>
      <p:cxnSp>
        <p:nvCxnSpPr>
          <p:cNvPr id="65" name="Straight Arrow Connector 11"/>
          <p:cNvCxnSpPr>
            <a:cxnSpLocks noChangeShapeType="1"/>
          </p:cNvCxnSpPr>
          <p:nvPr/>
        </p:nvCxnSpPr>
        <p:spPr bwMode="auto">
          <a:xfrm>
            <a:off x="5256212" y="4876800"/>
            <a:ext cx="533400" cy="0"/>
          </a:xfrm>
          <a:prstGeom prst="straightConnector1">
            <a:avLst/>
          </a:prstGeom>
          <a:noFill/>
          <a:ln w="28575" algn="ctr">
            <a:solidFill>
              <a:schemeClr val="tx1"/>
            </a:solidFill>
            <a:round/>
            <a:headEnd/>
            <a:tailEnd type="triangle" w="lg" len="lg"/>
          </a:ln>
        </p:spPr>
      </p:cxnSp>
      <p:pic>
        <p:nvPicPr>
          <p:cNvPr id="1029" name="Picture 5" descr="C:\Users\ckoratam.ORADEV\Desktop\Course_ Material\Resources\database_us_images\db_us_images\apex-home.png"/>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9294812" y="3657600"/>
            <a:ext cx="1560576" cy="1170432"/>
          </a:xfrm>
          <a:prstGeom prst="rect">
            <a:avLst/>
          </a:prstGeom>
          <a:noFill/>
        </p:spPr>
      </p:pic>
      <p:cxnSp>
        <p:nvCxnSpPr>
          <p:cNvPr id="68" name="Elbow Connector 67"/>
          <p:cNvCxnSpPr>
            <a:stCxn id="78" idx="3"/>
            <a:endCxn id="1029" idx="1"/>
          </p:cNvCxnSpPr>
          <p:nvPr/>
        </p:nvCxnSpPr>
        <p:spPr>
          <a:xfrm flipV="1">
            <a:off x="7542212" y="4242816"/>
            <a:ext cx="1752600" cy="405384"/>
          </a:xfrm>
          <a:prstGeom prst="bentConnector3">
            <a:avLst>
              <a:gd name="adj1" fmla="val 50000"/>
            </a:avLst>
          </a:prstGeom>
          <a:ln w="31750">
            <a:solidFill>
              <a:srgbClr val="000000"/>
            </a:solidFill>
            <a:miter lim="800000"/>
            <a:tailEnd type="arrow"/>
          </a:ln>
        </p:spPr>
        <p:style>
          <a:lnRef idx="1">
            <a:schemeClr val="accent1"/>
          </a:lnRef>
          <a:fillRef idx="0">
            <a:schemeClr val="accent1"/>
          </a:fillRef>
          <a:effectRef idx="0">
            <a:schemeClr val="accent1"/>
          </a:effectRef>
          <a:fontRef idx="minor">
            <a:schemeClr val="tx1"/>
          </a:fontRef>
        </p:style>
      </p:cxnSp>
      <p:sp>
        <p:nvSpPr>
          <p:cNvPr id="74" name="Freeform 8"/>
          <p:cNvSpPr>
            <a:spLocks noChangeAspect="1" noChangeArrowheads="1"/>
          </p:cNvSpPr>
          <p:nvPr/>
        </p:nvSpPr>
        <p:spPr bwMode="auto">
          <a:xfrm>
            <a:off x="7008812" y="4495800"/>
            <a:ext cx="478804" cy="364538"/>
          </a:xfrm>
          <a:custGeom>
            <a:avLst/>
            <a:gdLst>
              <a:gd name="T0" fmla="*/ 717 w 3011"/>
              <a:gd name="T1" fmla="*/ 1817 h 2293"/>
              <a:gd name="T2" fmla="*/ 81 w 3011"/>
              <a:gd name="T3" fmla="*/ 1192 h 2293"/>
              <a:gd name="T4" fmla="*/ 81 w 3011"/>
              <a:gd name="T5" fmla="*/ 880 h 2293"/>
              <a:gd name="T6" fmla="*/ 242 w 3011"/>
              <a:gd name="T7" fmla="*/ 718 h 2293"/>
              <a:gd name="T8" fmla="*/ 555 w 3011"/>
              <a:gd name="T9" fmla="*/ 718 h 2293"/>
              <a:gd name="T10" fmla="*/ 1192 w 3011"/>
              <a:gd name="T11" fmla="*/ 1342 h 2293"/>
              <a:gd name="T12" fmla="*/ 2454 w 3011"/>
              <a:gd name="T13" fmla="*/ 81 h 2293"/>
              <a:gd name="T14" fmla="*/ 2766 w 3011"/>
              <a:gd name="T15" fmla="*/ 81 h 2293"/>
              <a:gd name="T16" fmla="*/ 2928 w 3011"/>
              <a:gd name="T17" fmla="*/ 243 h 2293"/>
              <a:gd name="T18" fmla="*/ 2928 w 3011"/>
              <a:gd name="T19" fmla="*/ 556 h 2293"/>
              <a:gd name="T20" fmla="*/ 1667 w 3011"/>
              <a:gd name="T21" fmla="*/ 1817 h 2293"/>
              <a:gd name="T22" fmla="*/ 1192 w 3011"/>
              <a:gd name="T23" fmla="*/ 2292 h 2293"/>
              <a:gd name="T24" fmla="*/ 717 w 3011"/>
              <a:gd name="T25" fmla="*/ 1817 h 2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011" h="2293">
                <a:moveTo>
                  <a:pt x="717" y="1817"/>
                </a:moveTo>
                <a:cubicBezTo>
                  <a:pt x="81" y="1192"/>
                  <a:pt x="81" y="1192"/>
                  <a:pt x="81" y="1192"/>
                </a:cubicBezTo>
                <a:cubicBezTo>
                  <a:pt x="0" y="1100"/>
                  <a:pt x="0" y="961"/>
                  <a:pt x="81" y="880"/>
                </a:cubicBezTo>
                <a:cubicBezTo>
                  <a:pt x="242" y="718"/>
                  <a:pt x="242" y="718"/>
                  <a:pt x="242" y="718"/>
                </a:cubicBezTo>
                <a:cubicBezTo>
                  <a:pt x="324" y="625"/>
                  <a:pt x="474" y="625"/>
                  <a:pt x="555" y="718"/>
                </a:cubicBezTo>
                <a:cubicBezTo>
                  <a:pt x="1192" y="1342"/>
                  <a:pt x="1192" y="1342"/>
                  <a:pt x="1192" y="1342"/>
                </a:cubicBezTo>
                <a:cubicBezTo>
                  <a:pt x="2454" y="81"/>
                  <a:pt x="2454" y="81"/>
                  <a:pt x="2454" y="81"/>
                </a:cubicBezTo>
                <a:cubicBezTo>
                  <a:pt x="2535" y="0"/>
                  <a:pt x="2685" y="0"/>
                  <a:pt x="2766" y="81"/>
                </a:cubicBezTo>
                <a:cubicBezTo>
                  <a:pt x="2928" y="243"/>
                  <a:pt x="2928" y="243"/>
                  <a:pt x="2928" y="243"/>
                </a:cubicBezTo>
                <a:cubicBezTo>
                  <a:pt x="3010" y="324"/>
                  <a:pt x="3010" y="475"/>
                  <a:pt x="2928" y="556"/>
                </a:cubicBezTo>
                <a:cubicBezTo>
                  <a:pt x="1667" y="1817"/>
                  <a:pt x="1667" y="1817"/>
                  <a:pt x="1667" y="1817"/>
                </a:cubicBezTo>
                <a:cubicBezTo>
                  <a:pt x="1192" y="2292"/>
                  <a:pt x="1192" y="2292"/>
                  <a:pt x="1192" y="2292"/>
                </a:cubicBezTo>
                <a:lnTo>
                  <a:pt x="717" y="1817"/>
                </a:lnTo>
              </a:path>
            </a:pathLst>
          </a:custGeom>
          <a:solidFill>
            <a:srgbClr val="92D050"/>
          </a:solidFill>
          <a:ln>
            <a:solidFill>
              <a:schemeClr val="tx1"/>
            </a:solidFill>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75" name="Freeform 7"/>
          <p:cNvSpPr>
            <a:spLocks noChangeAspect="1" noChangeArrowheads="1"/>
          </p:cNvSpPr>
          <p:nvPr/>
        </p:nvSpPr>
        <p:spPr bwMode="auto">
          <a:xfrm>
            <a:off x="7008812" y="4953000"/>
            <a:ext cx="396094" cy="396094"/>
          </a:xfrm>
          <a:custGeom>
            <a:avLst/>
            <a:gdLst>
              <a:gd name="T0" fmla="*/ 1829 w 2709"/>
              <a:gd name="T1" fmla="*/ 1354 h 2709"/>
              <a:gd name="T2" fmla="*/ 2615 w 2709"/>
              <a:gd name="T3" fmla="*/ 568 h 2709"/>
              <a:gd name="T4" fmla="*/ 2615 w 2709"/>
              <a:gd name="T5" fmla="*/ 243 h 2709"/>
              <a:gd name="T6" fmla="*/ 2465 w 2709"/>
              <a:gd name="T7" fmla="*/ 93 h 2709"/>
              <a:gd name="T8" fmla="*/ 2142 w 2709"/>
              <a:gd name="T9" fmla="*/ 93 h 2709"/>
              <a:gd name="T10" fmla="*/ 1354 w 2709"/>
              <a:gd name="T11" fmla="*/ 880 h 2709"/>
              <a:gd name="T12" fmla="*/ 567 w 2709"/>
              <a:gd name="T13" fmla="*/ 93 h 2709"/>
              <a:gd name="T14" fmla="*/ 243 w 2709"/>
              <a:gd name="T15" fmla="*/ 93 h 2709"/>
              <a:gd name="T16" fmla="*/ 92 w 2709"/>
              <a:gd name="T17" fmla="*/ 243 h 2709"/>
              <a:gd name="T18" fmla="*/ 92 w 2709"/>
              <a:gd name="T19" fmla="*/ 568 h 2709"/>
              <a:gd name="T20" fmla="*/ 880 w 2709"/>
              <a:gd name="T21" fmla="*/ 1354 h 2709"/>
              <a:gd name="T22" fmla="*/ 92 w 2709"/>
              <a:gd name="T23" fmla="*/ 2141 h 2709"/>
              <a:gd name="T24" fmla="*/ 92 w 2709"/>
              <a:gd name="T25" fmla="*/ 2465 h 2709"/>
              <a:gd name="T26" fmla="*/ 243 w 2709"/>
              <a:gd name="T27" fmla="*/ 2616 h 2709"/>
              <a:gd name="T28" fmla="*/ 567 w 2709"/>
              <a:gd name="T29" fmla="*/ 2616 h 2709"/>
              <a:gd name="T30" fmla="*/ 1354 w 2709"/>
              <a:gd name="T31" fmla="*/ 1828 h 2709"/>
              <a:gd name="T32" fmla="*/ 2142 w 2709"/>
              <a:gd name="T33" fmla="*/ 2616 h 2709"/>
              <a:gd name="T34" fmla="*/ 2465 w 2709"/>
              <a:gd name="T35" fmla="*/ 2616 h 2709"/>
              <a:gd name="T36" fmla="*/ 2615 w 2709"/>
              <a:gd name="T37" fmla="*/ 2465 h 2709"/>
              <a:gd name="T38" fmla="*/ 2615 w 2709"/>
              <a:gd name="T39" fmla="*/ 2141 h 2709"/>
              <a:gd name="T40" fmla="*/ 1829 w 2709"/>
              <a:gd name="T41" fmla="*/ 1354 h 2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09" h="2709">
                <a:moveTo>
                  <a:pt x="1829" y="1354"/>
                </a:moveTo>
                <a:cubicBezTo>
                  <a:pt x="2615" y="568"/>
                  <a:pt x="2615" y="568"/>
                  <a:pt x="2615" y="568"/>
                </a:cubicBezTo>
                <a:cubicBezTo>
                  <a:pt x="2708" y="475"/>
                  <a:pt x="2708" y="336"/>
                  <a:pt x="2615" y="243"/>
                </a:cubicBezTo>
                <a:cubicBezTo>
                  <a:pt x="2465" y="93"/>
                  <a:pt x="2465" y="93"/>
                  <a:pt x="2465" y="93"/>
                </a:cubicBezTo>
                <a:cubicBezTo>
                  <a:pt x="2372" y="0"/>
                  <a:pt x="2234" y="0"/>
                  <a:pt x="2142" y="93"/>
                </a:cubicBezTo>
                <a:cubicBezTo>
                  <a:pt x="1354" y="880"/>
                  <a:pt x="1354" y="880"/>
                  <a:pt x="1354" y="880"/>
                </a:cubicBezTo>
                <a:cubicBezTo>
                  <a:pt x="567" y="93"/>
                  <a:pt x="567" y="93"/>
                  <a:pt x="567" y="93"/>
                </a:cubicBezTo>
                <a:cubicBezTo>
                  <a:pt x="474" y="0"/>
                  <a:pt x="336" y="0"/>
                  <a:pt x="243" y="93"/>
                </a:cubicBezTo>
                <a:cubicBezTo>
                  <a:pt x="92" y="243"/>
                  <a:pt x="92" y="243"/>
                  <a:pt x="92" y="243"/>
                </a:cubicBezTo>
                <a:cubicBezTo>
                  <a:pt x="0" y="336"/>
                  <a:pt x="0" y="475"/>
                  <a:pt x="92" y="568"/>
                </a:cubicBezTo>
                <a:cubicBezTo>
                  <a:pt x="880" y="1354"/>
                  <a:pt x="880" y="1354"/>
                  <a:pt x="880" y="1354"/>
                </a:cubicBezTo>
                <a:cubicBezTo>
                  <a:pt x="92" y="2141"/>
                  <a:pt x="92" y="2141"/>
                  <a:pt x="92" y="2141"/>
                </a:cubicBezTo>
                <a:cubicBezTo>
                  <a:pt x="0" y="2234"/>
                  <a:pt x="0" y="2373"/>
                  <a:pt x="92" y="2465"/>
                </a:cubicBezTo>
                <a:cubicBezTo>
                  <a:pt x="243" y="2616"/>
                  <a:pt x="243" y="2616"/>
                  <a:pt x="243" y="2616"/>
                </a:cubicBezTo>
                <a:cubicBezTo>
                  <a:pt x="336" y="2708"/>
                  <a:pt x="474" y="2708"/>
                  <a:pt x="567" y="2616"/>
                </a:cubicBezTo>
                <a:cubicBezTo>
                  <a:pt x="1354" y="1828"/>
                  <a:pt x="1354" y="1828"/>
                  <a:pt x="1354" y="1828"/>
                </a:cubicBezTo>
                <a:cubicBezTo>
                  <a:pt x="2142" y="2616"/>
                  <a:pt x="2142" y="2616"/>
                  <a:pt x="2142" y="2616"/>
                </a:cubicBezTo>
                <a:cubicBezTo>
                  <a:pt x="2234" y="2708"/>
                  <a:pt x="2372" y="2708"/>
                  <a:pt x="2465" y="2616"/>
                </a:cubicBezTo>
                <a:cubicBezTo>
                  <a:pt x="2615" y="2465"/>
                  <a:pt x="2615" y="2465"/>
                  <a:pt x="2615" y="2465"/>
                </a:cubicBezTo>
                <a:cubicBezTo>
                  <a:pt x="2708" y="2373"/>
                  <a:pt x="2708" y="2234"/>
                  <a:pt x="2615" y="2141"/>
                </a:cubicBezTo>
                <a:lnTo>
                  <a:pt x="1829" y="1354"/>
                </a:lnTo>
              </a:path>
            </a:pathLst>
          </a:custGeom>
          <a:solidFill>
            <a:srgbClr val="F8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78" name="Rounded Rectangle 77"/>
          <p:cNvSpPr/>
          <p:nvPr/>
        </p:nvSpPr>
        <p:spPr>
          <a:xfrm>
            <a:off x="6932612" y="4419600"/>
            <a:ext cx="609600" cy="457200"/>
          </a:xfrm>
          <a:prstGeom prst="roundRect">
            <a:avLst/>
          </a:prstGeom>
          <a:no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80" name="Rounded Rectangle 79"/>
          <p:cNvSpPr/>
          <p:nvPr/>
        </p:nvSpPr>
        <p:spPr>
          <a:xfrm>
            <a:off x="6932612" y="4953000"/>
            <a:ext cx="609600" cy="457200"/>
          </a:xfrm>
          <a:prstGeom prst="roundRect">
            <a:avLst/>
          </a:prstGeom>
          <a:no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cxnSp>
        <p:nvCxnSpPr>
          <p:cNvPr id="81" name="Elbow Connector 80"/>
          <p:cNvCxnSpPr>
            <a:stCxn id="80" idx="3"/>
          </p:cNvCxnSpPr>
          <p:nvPr/>
        </p:nvCxnSpPr>
        <p:spPr>
          <a:xfrm>
            <a:off x="7542212" y="5181600"/>
            <a:ext cx="1905000" cy="457200"/>
          </a:xfrm>
          <a:prstGeom prst="bentConnector3">
            <a:avLst>
              <a:gd name="adj1" fmla="val 50000"/>
            </a:avLst>
          </a:prstGeom>
          <a:ln w="31750">
            <a:solidFill>
              <a:srgbClr val="000000"/>
            </a:solidFill>
            <a:miter lim="800000"/>
            <a:tailEnd type="arrow"/>
          </a:ln>
        </p:spPr>
        <p:style>
          <a:lnRef idx="1">
            <a:schemeClr val="accent1"/>
          </a:lnRef>
          <a:fillRef idx="0">
            <a:schemeClr val="accent1"/>
          </a:fillRef>
          <a:effectRef idx="0">
            <a:schemeClr val="accent1"/>
          </a:effectRef>
          <a:fontRef idx="minor">
            <a:schemeClr val="tx1"/>
          </a:fontRef>
        </p:style>
      </p:cxnSp>
      <p:sp>
        <p:nvSpPr>
          <p:cNvPr id="87" name="Rectangle 86"/>
          <p:cNvSpPr/>
          <p:nvPr/>
        </p:nvSpPr>
        <p:spPr>
          <a:xfrm>
            <a:off x="9371012" y="5410200"/>
            <a:ext cx="2211387" cy="609600"/>
          </a:xfrm>
          <a:prstGeom prst="rect">
            <a:avLst/>
          </a:prstGeom>
        </p:spPr>
        <p:txBody>
          <a:bodyPr wrap="square">
            <a:spAutoFit/>
          </a:bodyPr>
          <a:lstStyle/>
          <a:p>
            <a:pPr>
              <a:lnSpc>
                <a:spcPct val="90000"/>
              </a:lnSpc>
            </a:pPr>
            <a:r>
              <a:rPr lang="en-US" b="1" dirty="0">
                <a:solidFill>
                  <a:schemeClr val="accent1"/>
                </a:solidFill>
              </a:rPr>
              <a:t>No access to the application</a:t>
            </a:r>
          </a:p>
        </p:txBody>
      </p:sp>
      <p:sp>
        <p:nvSpPr>
          <p:cNvPr id="88" name="Rectangle 87"/>
          <p:cNvSpPr/>
          <p:nvPr/>
        </p:nvSpPr>
        <p:spPr>
          <a:xfrm>
            <a:off x="9371012" y="4267200"/>
            <a:ext cx="1905000" cy="609600"/>
          </a:xfrm>
          <a:prstGeom prst="rect">
            <a:avLst/>
          </a:prstGeom>
        </p:spPr>
        <p:txBody>
          <a:bodyPr wrap="square">
            <a:spAutoFit/>
          </a:bodyPr>
          <a:lstStyle/>
          <a:p>
            <a:pPr>
              <a:lnSpc>
                <a:spcPct val="90000"/>
              </a:lnSpc>
            </a:pPr>
            <a:r>
              <a:rPr lang="en-US" b="1" dirty="0">
                <a:solidFill>
                  <a:srgbClr val="000000"/>
                </a:solidFill>
              </a:rPr>
              <a:t>Access to the application</a:t>
            </a:r>
          </a:p>
        </p:txBody>
      </p:sp>
      <p:sp>
        <p:nvSpPr>
          <p:cNvPr id="91" name="Rectangle 90"/>
          <p:cNvSpPr/>
          <p:nvPr/>
        </p:nvSpPr>
        <p:spPr>
          <a:xfrm>
            <a:off x="760412" y="5486400"/>
            <a:ext cx="3429000" cy="348557"/>
          </a:xfrm>
          <a:prstGeom prst="rect">
            <a:avLst/>
          </a:prstGeom>
        </p:spPr>
        <p:txBody>
          <a:bodyPr wrap="square">
            <a:spAutoFit/>
          </a:bodyPr>
          <a:lstStyle/>
          <a:p>
            <a:pPr>
              <a:lnSpc>
                <a:spcPct val="90000"/>
              </a:lnSpc>
            </a:pPr>
            <a:r>
              <a:rPr lang="en-US" b="1" dirty="0">
                <a:solidFill>
                  <a:srgbClr val="00B0F0"/>
                </a:solidFill>
              </a:rPr>
              <a:t>User provides log in credentials</a:t>
            </a:r>
          </a:p>
        </p:txBody>
      </p:sp>
      <p:sp>
        <p:nvSpPr>
          <p:cNvPr id="92" name="Rectangle 91"/>
          <p:cNvSpPr/>
          <p:nvPr/>
        </p:nvSpPr>
        <p:spPr>
          <a:xfrm>
            <a:off x="4265612" y="6019800"/>
            <a:ext cx="4038600" cy="348557"/>
          </a:xfrm>
          <a:prstGeom prst="rect">
            <a:avLst/>
          </a:prstGeom>
        </p:spPr>
        <p:txBody>
          <a:bodyPr wrap="square">
            <a:spAutoFit/>
          </a:bodyPr>
          <a:lstStyle/>
          <a:p>
            <a:pPr>
              <a:lnSpc>
                <a:spcPct val="90000"/>
              </a:lnSpc>
            </a:pPr>
            <a:r>
              <a:rPr lang="en-US" b="1" dirty="0">
                <a:solidFill>
                  <a:srgbClr val="00B0F0"/>
                </a:solidFill>
              </a:rPr>
              <a:t>APEX engine validates the credentials</a:t>
            </a:r>
          </a:p>
        </p:txBody>
      </p:sp>
      <p:sp>
        <p:nvSpPr>
          <p:cNvPr id="93" name="Rectangle 92"/>
          <p:cNvSpPr/>
          <p:nvPr/>
        </p:nvSpPr>
        <p:spPr>
          <a:xfrm>
            <a:off x="7466012" y="3962400"/>
            <a:ext cx="2362200" cy="348557"/>
          </a:xfrm>
          <a:prstGeom prst="rect">
            <a:avLst/>
          </a:prstGeom>
        </p:spPr>
        <p:txBody>
          <a:bodyPr wrap="square">
            <a:spAutoFit/>
          </a:bodyPr>
          <a:lstStyle/>
          <a:p>
            <a:pPr>
              <a:lnSpc>
                <a:spcPct val="90000"/>
              </a:lnSpc>
            </a:pPr>
            <a:r>
              <a:rPr lang="en-US" b="1" dirty="0">
                <a:solidFill>
                  <a:srgbClr val="92D050"/>
                </a:solidFill>
              </a:rPr>
              <a:t>Valid credentials</a:t>
            </a:r>
          </a:p>
        </p:txBody>
      </p:sp>
      <p:sp>
        <p:nvSpPr>
          <p:cNvPr id="94" name="Rectangle 93"/>
          <p:cNvSpPr/>
          <p:nvPr/>
        </p:nvSpPr>
        <p:spPr>
          <a:xfrm>
            <a:off x="7542212" y="4876800"/>
            <a:ext cx="2133600" cy="348557"/>
          </a:xfrm>
          <a:prstGeom prst="rect">
            <a:avLst/>
          </a:prstGeom>
        </p:spPr>
        <p:txBody>
          <a:bodyPr wrap="square">
            <a:spAutoFit/>
          </a:bodyPr>
          <a:lstStyle/>
          <a:p>
            <a:pPr>
              <a:lnSpc>
                <a:spcPct val="90000"/>
              </a:lnSpc>
            </a:pPr>
            <a:r>
              <a:rPr lang="en-US" b="1" dirty="0">
                <a:solidFill>
                  <a:srgbClr val="FF0000"/>
                </a:solidFill>
              </a:rPr>
              <a:t>Invalid credentials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612" y="406400"/>
            <a:ext cx="11201400" cy="508000"/>
          </a:xfrm>
        </p:spPr>
        <p:txBody>
          <a:bodyPr/>
          <a:lstStyle/>
          <a:p>
            <a:r>
              <a:rPr lang="en-US" b="1" dirty="0"/>
              <a:t>How to Implement Authentication?</a:t>
            </a:r>
          </a:p>
        </p:txBody>
      </p:sp>
      <p:sp>
        <p:nvSpPr>
          <p:cNvPr id="20" name="Content Placeholder 7"/>
          <p:cNvSpPr>
            <a:spLocks noGrp="1"/>
          </p:cNvSpPr>
          <p:nvPr>
            <p:ph idx="1"/>
          </p:nvPr>
        </p:nvSpPr>
        <p:spPr>
          <a:xfrm>
            <a:off x="760412" y="1676400"/>
            <a:ext cx="10897922" cy="2133600"/>
          </a:xfrm>
        </p:spPr>
        <p:txBody>
          <a:bodyPr/>
          <a:lstStyle/>
          <a:p>
            <a:pPr marL="227330">
              <a:buClr>
                <a:srgbClr val="FF0000"/>
              </a:buClr>
              <a:buNone/>
            </a:pPr>
            <a:r>
              <a:rPr lang="en-US" dirty="0">
                <a:solidFill>
                  <a:srgbClr val="000000"/>
                </a:solidFill>
              </a:rPr>
              <a:t>In Application Express, you can create authentication by:</a:t>
            </a:r>
          </a:p>
          <a:p>
            <a:pPr marL="501650" lvl="1">
              <a:buClr>
                <a:srgbClr val="FF0000"/>
              </a:buClr>
              <a:buFont typeface="Arial" pitchFamily="34" charset="0"/>
              <a:buChar char="•"/>
            </a:pPr>
            <a:r>
              <a:rPr lang="en-US" sz="2800" dirty="0">
                <a:solidFill>
                  <a:srgbClr val="000000"/>
                </a:solidFill>
              </a:rPr>
              <a:t>Selecting a built-in authentication scheme</a:t>
            </a:r>
          </a:p>
          <a:p>
            <a:pPr marL="501650" lvl="1">
              <a:buClr>
                <a:srgbClr val="FF0000"/>
              </a:buClr>
              <a:buFont typeface="Arial" pitchFamily="34" charset="0"/>
              <a:buChar char="•"/>
            </a:pPr>
            <a:r>
              <a:rPr lang="en-US" sz="2800" dirty="0">
                <a:solidFill>
                  <a:srgbClr val="000000"/>
                </a:solidFill>
              </a:rPr>
              <a:t>Creating a custom authentication scheme</a:t>
            </a:r>
          </a:p>
          <a:p>
            <a:pPr marL="501650" lvl="1">
              <a:buClr>
                <a:srgbClr val="FF0000"/>
              </a:buClr>
              <a:buFont typeface="Arial" pitchFamily="34" charset="0"/>
              <a:buChar char="•"/>
            </a:pPr>
            <a:endParaRPr lang="en-US" sz="2800" dirty="0">
              <a:solidFill>
                <a:srgbClr val="000000"/>
              </a:solidFill>
            </a:endParaRPr>
          </a:p>
          <a:p>
            <a:pPr lvl="1">
              <a:buClr>
                <a:schemeClr val="accent1"/>
              </a:buClr>
              <a:buFont typeface="Arial"/>
              <a:buChar char="•"/>
            </a:pPr>
            <a:endParaRPr lang="en-US" dirty="0">
              <a:solidFill>
                <a:schemeClr val="bg1">
                  <a:lumMod val="50000"/>
                </a:schemeClr>
              </a:solidFill>
            </a:endParaRPr>
          </a:p>
          <a:p>
            <a:pPr lvl="1">
              <a:buClr>
                <a:srgbClr val="FF0000"/>
              </a:buClr>
              <a:buNone/>
            </a:pPr>
            <a:endParaRPr lang="en-US" sz="2800" dirty="0">
              <a:solidFill>
                <a:srgbClr val="000000"/>
              </a:solidFill>
            </a:endParaRPr>
          </a:p>
          <a:p>
            <a:pPr lvl="1">
              <a:buClr>
                <a:srgbClr val="FF0000"/>
              </a:buClr>
              <a:buFont typeface="Arial" pitchFamily="34" charset="0"/>
              <a:buChar char="•"/>
            </a:pPr>
            <a:endParaRPr lang="en-US" sz="2800" dirty="0">
              <a:solidFill>
                <a:srgbClr val="000000"/>
              </a:solidFill>
            </a:endParaRPr>
          </a:p>
        </p:txBody>
      </p:sp>
      <p:pic>
        <p:nvPicPr>
          <p:cNvPr id="4" name="Picture 3" descr="security.png"/>
          <p:cNvPicPr>
            <a:picLocks noChangeAspect="1"/>
          </p:cNvPicPr>
          <p:nvPr/>
        </p:nvPicPr>
        <p:blipFill>
          <a:blip r:embed="rId3" cstate="print"/>
          <a:stretch>
            <a:fillRect/>
          </a:stretch>
        </p:blipFill>
        <p:spPr>
          <a:xfrm>
            <a:off x="7694612" y="2209800"/>
            <a:ext cx="3901440" cy="390144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612" y="406400"/>
            <a:ext cx="11201400" cy="508000"/>
          </a:xfrm>
        </p:spPr>
        <p:txBody>
          <a:bodyPr/>
          <a:lstStyle/>
          <a:p>
            <a:r>
              <a:rPr lang="en-US" b="1" dirty="0"/>
              <a:t>Understanding Preconfigured Authentication Schemes</a:t>
            </a:r>
          </a:p>
        </p:txBody>
      </p:sp>
      <p:sp>
        <p:nvSpPr>
          <p:cNvPr id="3" name="Content Placeholder 7"/>
          <p:cNvSpPr>
            <a:spLocks noGrp="1"/>
          </p:cNvSpPr>
          <p:nvPr>
            <p:ph idx="1"/>
          </p:nvPr>
        </p:nvSpPr>
        <p:spPr>
          <a:xfrm>
            <a:off x="684211" y="1143000"/>
            <a:ext cx="10973461" cy="2438400"/>
          </a:xfrm>
        </p:spPr>
        <p:txBody>
          <a:bodyPr/>
          <a:lstStyle/>
          <a:p>
            <a:pPr marL="0" indent="0">
              <a:buClr>
                <a:srgbClr val="FF0000"/>
              </a:buClr>
              <a:buNone/>
            </a:pPr>
            <a:r>
              <a:rPr lang="en-US" dirty="0">
                <a:solidFill>
                  <a:srgbClr val="000000"/>
                </a:solidFill>
              </a:rPr>
              <a:t>Oracle Application Express supports the following preconfigured authentication schemes:</a:t>
            </a:r>
          </a:p>
          <a:p>
            <a:pPr marL="501650" lvl="1">
              <a:buClr>
                <a:srgbClr val="FF0000"/>
              </a:buClr>
              <a:buFont typeface="Arial" pitchFamily="34" charset="0"/>
              <a:buChar char="•"/>
            </a:pPr>
            <a:r>
              <a:rPr lang="en-US" sz="2800" dirty="0">
                <a:solidFill>
                  <a:srgbClr val="000000"/>
                </a:solidFill>
              </a:rPr>
              <a:t>Open Door Credentials</a:t>
            </a:r>
          </a:p>
          <a:p>
            <a:pPr marL="501650" lvl="1">
              <a:buClr>
                <a:srgbClr val="FF0000"/>
              </a:buClr>
              <a:buFont typeface="Arial" pitchFamily="34" charset="0"/>
              <a:buChar char="•"/>
            </a:pPr>
            <a:r>
              <a:rPr lang="en-US" sz="2800" dirty="0">
                <a:solidFill>
                  <a:srgbClr val="000000"/>
                </a:solidFill>
              </a:rPr>
              <a:t>Application Express Accounts</a:t>
            </a:r>
          </a:p>
          <a:p>
            <a:pPr marL="501650" lvl="1">
              <a:buClr>
                <a:srgbClr val="FF0000"/>
              </a:buClr>
              <a:buFont typeface="Arial" pitchFamily="34" charset="0"/>
              <a:buChar char="•"/>
            </a:pPr>
            <a:r>
              <a:rPr lang="en-US" sz="2800" dirty="0">
                <a:solidFill>
                  <a:srgbClr val="000000"/>
                </a:solidFill>
              </a:rPr>
              <a:t>Database Accounts</a:t>
            </a:r>
          </a:p>
          <a:p>
            <a:pPr marL="501650" lvl="1">
              <a:buClr>
                <a:srgbClr val="FF0000"/>
              </a:buClr>
              <a:buFont typeface="Arial" pitchFamily="34" charset="0"/>
              <a:buChar char="•"/>
            </a:pPr>
            <a:r>
              <a:rPr lang="en-US" sz="2800" dirty="0">
                <a:solidFill>
                  <a:srgbClr val="000000"/>
                </a:solidFill>
              </a:rPr>
              <a:t>LDAP Directory</a:t>
            </a:r>
          </a:p>
          <a:p>
            <a:pPr marL="501650" lvl="1">
              <a:buClr>
                <a:srgbClr val="FF0000"/>
              </a:buClr>
              <a:buFont typeface="Arial" pitchFamily="34" charset="0"/>
              <a:buChar char="•"/>
            </a:pPr>
            <a:r>
              <a:rPr lang="en-US" sz="2800" dirty="0">
                <a:solidFill>
                  <a:srgbClr val="000000"/>
                </a:solidFill>
              </a:rPr>
              <a:t>No Authentication (Using DAD)</a:t>
            </a:r>
          </a:p>
          <a:p>
            <a:pPr marL="501650" lvl="1">
              <a:buClr>
                <a:srgbClr val="FF0000"/>
              </a:buClr>
              <a:buFont typeface="Arial" pitchFamily="34" charset="0"/>
              <a:buChar char="•"/>
            </a:pPr>
            <a:r>
              <a:rPr lang="en-US" sz="2800" dirty="0">
                <a:solidFill>
                  <a:srgbClr val="000000"/>
                </a:solidFill>
              </a:rPr>
              <a:t>Oracle Application Server Single Sign-On</a:t>
            </a:r>
          </a:p>
          <a:p>
            <a:pPr marL="501650" lvl="1">
              <a:buClr>
                <a:srgbClr val="FF0000"/>
              </a:buClr>
              <a:buFont typeface="Arial" pitchFamily="34" charset="0"/>
              <a:buChar char="•"/>
            </a:pPr>
            <a:r>
              <a:rPr lang="en-US" sz="2800" dirty="0">
                <a:solidFill>
                  <a:srgbClr val="000000"/>
                </a:solidFill>
              </a:rPr>
              <a:t>Custom</a:t>
            </a:r>
          </a:p>
          <a:p>
            <a:pPr marL="501650" lvl="1">
              <a:buClr>
                <a:srgbClr val="FF0000"/>
              </a:buClr>
              <a:buFont typeface="Arial" pitchFamily="34" charset="0"/>
              <a:buChar char="•"/>
            </a:pPr>
            <a:r>
              <a:rPr lang="en-US" sz="2800" dirty="0">
                <a:solidFill>
                  <a:srgbClr val="000000"/>
                </a:solidFill>
              </a:rPr>
              <a:t>HTTP Header Variable</a:t>
            </a:r>
          </a:p>
          <a:p>
            <a:pPr marL="501650" lvl="1">
              <a:buClr>
                <a:srgbClr val="FF0000"/>
              </a:buClr>
              <a:buFont typeface="Arial" pitchFamily="34" charset="0"/>
              <a:buChar char="•"/>
            </a:pPr>
            <a:r>
              <a:rPr lang="en-US" sz="2800" dirty="0">
                <a:solidFill>
                  <a:srgbClr val="000000"/>
                </a:solidFill>
              </a:rPr>
              <a:t>Social Sign-In</a:t>
            </a:r>
          </a:p>
          <a:p>
            <a:pPr marL="501650" lvl="1">
              <a:buClr>
                <a:srgbClr val="FF0000"/>
              </a:buClr>
              <a:buFont typeface="Arial" pitchFamily="34" charset="0"/>
              <a:buChar char="•"/>
            </a:pPr>
            <a:endParaRPr lang="en-US" sz="2800" dirty="0">
              <a:solidFill>
                <a:srgbClr val="000000"/>
              </a:solidFill>
            </a:endParaRPr>
          </a:p>
          <a:p>
            <a:pPr lvl="1">
              <a:buClr>
                <a:schemeClr val="accent1"/>
              </a:buClr>
              <a:buFont typeface="Arial"/>
              <a:buChar char="•"/>
            </a:pPr>
            <a:endParaRPr lang="en-US" dirty="0">
              <a:solidFill>
                <a:schemeClr val="bg1">
                  <a:lumMod val="50000"/>
                </a:schemeClr>
              </a:solidFill>
            </a:endParaRPr>
          </a:p>
          <a:p>
            <a:pPr lvl="1">
              <a:buClr>
                <a:srgbClr val="FF0000"/>
              </a:buClr>
              <a:buNone/>
            </a:pPr>
            <a:endParaRPr lang="en-US" sz="2800" dirty="0">
              <a:solidFill>
                <a:srgbClr val="000000"/>
              </a:solidFill>
            </a:endParaRPr>
          </a:p>
          <a:p>
            <a:pPr lvl="1">
              <a:buClr>
                <a:srgbClr val="FF0000"/>
              </a:buClr>
              <a:buFont typeface="Arial" pitchFamily="34" charset="0"/>
              <a:buChar char="•"/>
            </a:pPr>
            <a:endParaRPr lang="en-US" sz="2800" dirty="0">
              <a:solidFill>
                <a:srgbClr val="000000"/>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612" y="685800"/>
            <a:ext cx="10972800" cy="609600"/>
          </a:xfrm>
        </p:spPr>
        <p:txBody>
          <a:bodyPr/>
          <a:lstStyle/>
          <a:p>
            <a:r>
              <a:rPr lang="en-US" b="1" dirty="0"/>
              <a:t>Creating  an Authentication Scheme Based on a </a:t>
            </a:r>
            <a:br>
              <a:rPr lang="en-US" b="1" dirty="0"/>
            </a:br>
            <a:r>
              <a:rPr lang="en-US" b="1" dirty="0"/>
              <a:t>Pre-configured Scheme</a:t>
            </a:r>
          </a:p>
        </p:txBody>
      </p:sp>
      <p:pic>
        <p:nvPicPr>
          <p:cNvPr id="4" name="Picture 3">
            <a:extLst>
              <a:ext uri="{FF2B5EF4-FFF2-40B4-BE49-F238E27FC236}">
                <a16:creationId xmlns:a16="http://schemas.microsoft.com/office/drawing/2014/main" id="{288A9CCC-8BFB-E247-B8DA-FC839061B98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80093" y="1229751"/>
            <a:ext cx="6156843" cy="1886044"/>
          </a:xfrm>
          <a:prstGeom prst="rect">
            <a:avLst/>
          </a:prstGeom>
          <a:ln>
            <a:solidFill>
              <a:schemeClr val="accent1"/>
            </a:solidFill>
          </a:ln>
        </p:spPr>
      </p:pic>
      <p:pic>
        <p:nvPicPr>
          <p:cNvPr id="6" name="Picture 5">
            <a:extLst>
              <a:ext uri="{FF2B5EF4-FFF2-40B4-BE49-F238E27FC236}">
                <a16:creationId xmlns:a16="http://schemas.microsoft.com/office/drawing/2014/main" id="{52DC4D8E-140A-8441-B16E-35F04B60B16B}"/>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766609" y="1219421"/>
            <a:ext cx="4974038" cy="2021173"/>
          </a:xfrm>
          <a:prstGeom prst="rect">
            <a:avLst/>
          </a:prstGeom>
          <a:ln>
            <a:solidFill>
              <a:schemeClr val="accent1"/>
            </a:solidFill>
          </a:ln>
        </p:spPr>
      </p:pic>
      <p:pic>
        <p:nvPicPr>
          <p:cNvPr id="22" name="Picture 21">
            <a:extLst>
              <a:ext uri="{FF2B5EF4-FFF2-40B4-BE49-F238E27FC236}">
                <a16:creationId xmlns:a16="http://schemas.microsoft.com/office/drawing/2014/main" id="{A6955C97-93A5-F144-834C-6EB7989495A2}"/>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256212" y="3415990"/>
            <a:ext cx="6686471" cy="2456015"/>
          </a:xfrm>
          <a:prstGeom prst="rect">
            <a:avLst/>
          </a:prstGeom>
          <a:ln>
            <a:solidFill>
              <a:schemeClr val="accent1"/>
            </a:solidFill>
          </a:ln>
        </p:spPr>
      </p:pic>
      <p:pic>
        <p:nvPicPr>
          <p:cNvPr id="23" name="Picture 22">
            <a:extLst>
              <a:ext uri="{FF2B5EF4-FFF2-40B4-BE49-F238E27FC236}">
                <a16:creationId xmlns:a16="http://schemas.microsoft.com/office/drawing/2014/main" id="{9A223A33-8DCF-FC4B-9637-970637CF3DF9}"/>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74468" y="4102307"/>
            <a:ext cx="5848950" cy="2069893"/>
          </a:xfrm>
          <a:prstGeom prst="rect">
            <a:avLst/>
          </a:prstGeom>
          <a:ln>
            <a:solidFill>
              <a:schemeClr val="accent1"/>
            </a:solidFill>
          </a:ln>
        </p:spPr>
      </p:pic>
      <p:sp>
        <p:nvSpPr>
          <p:cNvPr id="24" name="Oval 144">
            <a:extLst>
              <a:ext uri="{FF2B5EF4-FFF2-40B4-BE49-F238E27FC236}">
                <a16:creationId xmlns:a16="http://schemas.microsoft.com/office/drawing/2014/main" id="{4A637F39-6284-4B4C-A268-1891924CDF74}"/>
              </a:ext>
            </a:extLst>
          </p:cNvPr>
          <p:cNvSpPr>
            <a:spLocks noChangeArrowheads="1"/>
          </p:cNvSpPr>
          <p:nvPr/>
        </p:nvSpPr>
        <p:spPr bwMode="blackWhite">
          <a:xfrm>
            <a:off x="5256212" y="1470796"/>
            <a:ext cx="365125" cy="365125"/>
          </a:xfrm>
          <a:prstGeom prst="ellipse">
            <a:avLst/>
          </a:prstGeom>
          <a:solidFill>
            <a:srgbClr val="00B050"/>
          </a:solidFill>
          <a:ln w="28575">
            <a:solidFill>
              <a:schemeClr val="tx1"/>
            </a:solidFill>
            <a:round/>
            <a:headEnd/>
            <a:tailEnd/>
          </a:ln>
        </p:spPr>
        <p:txBody>
          <a:bodyPr wrap="none" lIns="46038" tIns="46038" rIns="46038" bIns="46038" anchor="ctr"/>
          <a:lstStyle/>
          <a:p>
            <a:pPr defTabSz="822325" eaLnBrk="0" hangingPunct="0">
              <a:lnSpc>
                <a:spcPct val="95000"/>
              </a:lnSpc>
            </a:pPr>
            <a:r>
              <a:rPr lang="en-US" sz="2000" b="1" dirty="0">
                <a:solidFill>
                  <a:srgbClr val="000000"/>
                </a:solidFill>
              </a:rPr>
              <a:t>1</a:t>
            </a:r>
          </a:p>
        </p:txBody>
      </p:sp>
      <p:sp>
        <p:nvSpPr>
          <p:cNvPr id="25" name="Oval 144">
            <a:extLst>
              <a:ext uri="{FF2B5EF4-FFF2-40B4-BE49-F238E27FC236}">
                <a16:creationId xmlns:a16="http://schemas.microsoft.com/office/drawing/2014/main" id="{C6AD12A3-615E-FC43-AD9A-A8AF48AB386F}"/>
              </a:ext>
            </a:extLst>
          </p:cNvPr>
          <p:cNvSpPr>
            <a:spLocks noChangeArrowheads="1"/>
          </p:cNvSpPr>
          <p:nvPr/>
        </p:nvSpPr>
        <p:spPr bwMode="blackWhite">
          <a:xfrm>
            <a:off x="11245849" y="1316685"/>
            <a:ext cx="365125" cy="365125"/>
          </a:xfrm>
          <a:prstGeom prst="ellipse">
            <a:avLst/>
          </a:prstGeom>
          <a:solidFill>
            <a:srgbClr val="00B050"/>
          </a:solidFill>
          <a:ln w="28575">
            <a:solidFill>
              <a:schemeClr val="tx1"/>
            </a:solidFill>
            <a:round/>
            <a:headEnd/>
            <a:tailEnd/>
          </a:ln>
        </p:spPr>
        <p:txBody>
          <a:bodyPr wrap="none" lIns="46038" tIns="46038" rIns="46038" bIns="46038" anchor="ctr"/>
          <a:lstStyle/>
          <a:p>
            <a:pPr defTabSz="822325" eaLnBrk="0" hangingPunct="0">
              <a:lnSpc>
                <a:spcPct val="95000"/>
              </a:lnSpc>
            </a:pPr>
            <a:r>
              <a:rPr lang="en-US" sz="2000" b="1" dirty="0">
                <a:solidFill>
                  <a:srgbClr val="000000"/>
                </a:solidFill>
              </a:rPr>
              <a:t>2</a:t>
            </a:r>
          </a:p>
        </p:txBody>
      </p:sp>
      <p:sp>
        <p:nvSpPr>
          <p:cNvPr id="26" name="Oval 144">
            <a:extLst>
              <a:ext uri="{FF2B5EF4-FFF2-40B4-BE49-F238E27FC236}">
                <a16:creationId xmlns:a16="http://schemas.microsoft.com/office/drawing/2014/main" id="{CC4927DE-4D17-1C49-9581-1D6BDD2B7B47}"/>
              </a:ext>
            </a:extLst>
          </p:cNvPr>
          <p:cNvSpPr>
            <a:spLocks noChangeArrowheads="1"/>
          </p:cNvSpPr>
          <p:nvPr/>
        </p:nvSpPr>
        <p:spPr bwMode="blackWhite">
          <a:xfrm>
            <a:off x="11349232" y="4102307"/>
            <a:ext cx="365125" cy="365125"/>
          </a:xfrm>
          <a:prstGeom prst="ellipse">
            <a:avLst/>
          </a:prstGeom>
          <a:solidFill>
            <a:srgbClr val="00B050"/>
          </a:solidFill>
          <a:ln w="28575">
            <a:solidFill>
              <a:schemeClr val="tx1"/>
            </a:solidFill>
            <a:round/>
            <a:headEnd/>
            <a:tailEnd/>
          </a:ln>
        </p:spPr>
        <p:txBody>
          <a:bodyPr wrap="none" lIns="46038" tIns="46038" rIns="46038" bIns="46038" anchor="ctr"/>
          <a:lstStyle/>
          <a:p>
            <a:pPr defTabSz="822325" eaLnBrk="0" hangingPunct="0">
              <a:lnSpc>
                <a:spcPct val="95000"/>
              </a:lnSpc>
            </a:pPr>
            <a:r>
              <a:rPr lang="en-US" sz="2000" b="1" dirty="0">
                <a:solidFill>
                  <a:srgbClr val="000000"/>
                </a:solidFill>
              </a:rPr>
              <a:t>3</a:t>
            </a:r>
          </a:p>
        </p:txBody>
      </p:sp>
      <p:sp>
        <p:nvSpPr>
          <p:cNvPr id="27" name="Oval 144">
            <a:extLst>
              <a:ext uri="{FF2B5EF4-FFF2-40B4-BE49-F238E27FC236}">
                <a16:creationId xmlns:a16="http://schemas.microsoft.com/office/drawing/2014/main" id="{63CEA306-FEE3-B44E-B3B8-536640787612}"/>
              </a:ext>
            </a:extLst>
          </p:cNvPr>
          <p:cNvSpPr>
            <a:spLocks noChangeArrowheads="1"/>
          </p:cNvSpPr>
          <p:nvPr/>
        </p:nvSpPr>
        <p:spPr bwMode="blackWhite">
          <a:xfrm>
            <a:off x="4722812" y="4592878"/>
            <a:ext cx="365125" cy="365125"/>
          </a:xfrm>
          <a:prstGeom prst="ellipse">
            <a:avLst/>
          </a:prstGeom>
          <a:solidFill>
            <a:srgbClr val="00B050"/>
          </a:solidFill>
          <a:ln w="28575">
            <a:solidFill>
              <a:schemeClr val="tx1"/>
            </a:solidFill>
            <a:round/>
            <a:headEnd/>
            <a:tailEnd/>
          </a:ln>
        </p:spPr>
        <p:txBody>
          <a:bodyPr wrap="none" lIns="46038" tIns="46038" rIns="46038" bIns="46038" anchor="ctr"/>
          <a:lstStyle/>
          <a:p>
            <a:pPr defTabSz="822325" eaLnBrk="0" hangingPunct="0">
              <a:lnSpc>
                <a:spcPct val="95000"/>
              </a:lnSpc>
            </a:pPr>
            <a:r>
              <a:rPr lang="en-US" sz="2000" b="1" dirty="0">
                <a:solidFill>
                  <a:srgbClr val="000000"/>
                </a:solidFill>
              </a:rPr>
              <a:t>4</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812" y="381000"/>
            <a:ext cx="11201400" cy="508000"/>
          </a:xfrm>
        </p:spPr>
        <p:txBody>
          <a:bodyPr/>
          <a:lstStyle/>
          <a:p>
            <a:r>
              <a:rPr lang="en-US" b="1" dirty="0"/>
              <a:t>Creating a Copy of an Existing Authentication Scheme</a:t>
            </a:r>
          </a:p>
        </p:txBody>
      </p:sp>
      <p:pic>
        <p:nvPicPr>
          <p:cNvPr id="6" name="Picture 5">
            <a:extLst>
              <a:ext uri="{FF2B5EF4-FFF2-40B4-BE49-F238E27FC236}">
                <a16:creationId xmlns:a16="http://schemas.microsoft.com/office/drawing/2014/main" id="{60E3F88D-72B3-1344-A96F-200F790C7FE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55613" y="889000"/>
            <a:ext cx="6896759" cy="873658"/>
          </a:xfrm>
          <a:prstGeom prst="rect">
            <a:avLst/>
          </a:prstGeom>
          <a:ln>
            <a:solidFill>
              <a:schemeClr val="accent1"/>
            </a:solidFill>
          </a:ln>
        </p:spPr>
      </p:pic>
      <p:pic>
        <p:nvPicPr>
          <p:cNvPr id="20" name="Picture 19">
            <a:extLst>
              <a:ext uri="{FF2B5EF4-FFF2-40B4-BE49-F238E27FC236}">
                <a16:creationId xmlns:a16="http://schemas.microsoft.com/office/drawing/2014/main" id="{EDB332F5-1743-E346-8A0E-ED0F9C5D076F}"/>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323012" y="1828496"/>
            <a:ext cx="5622344" cy="723907"/>
          </a:xfrm>
          <a:prstGeom prst="rect">
            <a:avLst/>
          </a:prstGeom>
          <a:ln>
            <a:solidFill>
              <a:schemeClr val="accent1"/>
            </a:solidFill>
          </a:ln>
        </p:spPr>
      </p:pic>
      <p:pic>
        <p:nvPicPr>
          <p:cNvPr id="22" name="Picture 21">
            <a:extLst>
              <a:ext uri="{FF2B5EF4-FFF2-40B4-BE49-F238E27FC236}">
                <a16:creationId xmlns:a16="http://schemas.microsoft.com/office/drawing/2014/main" id="{E7403749-752F-AE42-B624-BCFF11AABA7F}"/>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379412" y="2552207"/>
            <a:ext cx="5867400" cy="986118"/>
          </a:xfrm>
          <a:prstGeom prst="rect">
            <a:avLst/>
          </a:prstGeom>
          <a:ln>
            <a:solidFill>
              <a:schemeClr val="accent1"/>
            </a:solidFill>
          </a:ln>
        </p:spPr>
      </p:pic>
      <p:pic>
        <p:nvPicPr>
          <p:cNvPr id="25" name="Picture 24">
            <a:extLst>
              <a:ext uri="{FF2B5EF4-FFF2-40B4-BE49-F238E27FC236}">
                <a16:creationId xmlns:a16="http://schemas.microsoft.com/office/drawing/2014/main" id="{5711B511-EBB2-E945-B5A3-F044097F5305}"/>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920365" y="3045266"/>
            <a:ext cx="5959148" cy="1795690"/>
          </a:xfrm>
          <a:prstGeom prst="rect">
            <a:avLst/>
          </a:prstGeom>
          <a:ln>
            <a:solidFill>
              <a:schemeClr val="accent1"/>
            </a:solidFill>
          </a:ln>
        </p:spPr>
      </p:pic>
      <p:pic>
        <p:nvPicPr>
          <p:cNvPr id="27" name="Picture 26">
            <a:extLst>
              <a:ext uri="{FF2B5EF4-FFF2-40B4-BE49-F238E27FC236}">
                <a16:creationId xmlns:a16="http://schemas.microsoft.com/office/drawing/2014/main" id="{081168D4-4A64-AD42-A393-23A8B7D060CB}"/>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403844" y="4031188"/>
            <a:ext cx="5976783" cy="2150237"/>
          </a:xfrm>
          <a:prstGeom prst="rect">
            <a:avLst/>
          </a:prstGeom>
          <a:ln>
            <a:solidFill>
              <a:schemeClr val="accent1"/>
            </a:solidFill>
          </a:ln>
        </p:spPr>
      </p:pic>
      <p:sp>
        <p:nvSpPr>
          <p:cNvPr id="28" name="Oval 144">
            <a:extLst>
              <a:ext uri="{FF2B5EF4-FFF2-40B4-BE49-F238E27FC236}">
                <a16:creationId xmlns:a16="http://schemas.microsoft.com/office/drawing/2014/main" id="{4A0EB046-EAA8-DE41-9B5D-33557184E5B9}"/>
              </a:ext>
            </a:extLst>
          </p:cNvPr>
          <p:cNvSpPr>
            <a:spLocks noChangeArrowheads="1"/>
          </p:cNvSpPr>
          <p:nvPr/>
        </p:nvSpPr>
        <p:spPr bwMode="blackWhite">
          <a:xfrm>
            <a:off x="6704012" y="918649"/>
            <a:ext cx="365125" cy="365125"/>
          </a:xfrm>
          <a:prstGeom prst="ellipse">
            <a:avLst/>
          </a:prstGeom>
          <a:solidFill>
            <a:srgbClr val="00B050"/>
          </a:solidFill>
          <a:ln w="28575">
            <a:solidFill>
              <a:schemeClr val="tx1"/>
            </a:solidFill>
            <a:round/>
            <a:headEnd/>
            <a:tailEnd/>
          </a:ln>
        </p:spPr>
        <p:txBody>
          <a:bodyPr wrap="none" lIns="46038" tIns="46038" rIns="46038" bIns="46038" anchor="ctr"/>
          <a:lstStyle/>
          <a:p>
            <a:pPr defTabSz="822325" eaLnBrk="0" hangingPunct="0">
              <a:lnSpc>
                <a:spcPct val="95000"/>
              </a:lnSpc>
            </a:pPr>
            <a:r>
              <a:rPr lang="en-US" sz="2000" b="1" dirty="0">
                <a:solidFill>
                  <a:srgbClr val="000000"/>
                </a:solidFill>
              </a:rPr>
              <a:t>1</a:t>
            </a:r>
          </a:p>
        </p:txBody>
      </p:sp>
      <p:sp>
        <p:nvSpPr>
          <p:cNvPr id="29" name="Oval 144">
            <a:extLst>
              <a:ext uri="{FF2B5EF4-FFF2-40B4-BE49-F238E27FC236}">
                <a16:creationId xmlns:a16="http://schemas.microsoft.com/office/drawing/2014/main" id="{A8067709-4C70-974E-9148-9E1BAFA9A54C}"/>
              </a:ext>
            </a:extLst>
          </p:cNvPr>
          <p:cNvSpPr>
            <a:spLocks noChangeArrowheads="1"/>
          </p:cNvSpPr>
          <p:nvPr/>
        </p:nvSpPr>
        <p:spPr bwMode="blackWhite">
          <a:xfrm>
            <a:off x="3398040" y="4145311"/>
            <a:ext cx="365125" cy="365125"/>
          </a:xfrm>
          <a:prstGeom prst="ellipse">
            <a:avLst/>
          </a:prstGeom>
          <a:solidFill>
            <a:srgbClr val="00B050"/>
          </a:solidFill>
          <a:ln w="28575">
            <a:solidFill>
              <a:schemeClr val="tx1"/>
            </a:solidFill>
            <a:round/>
            <a:headEnd/>
            <a:tailEnd/>
          </a:ln>
        </p:spPr>
        <p:txBody>
          <a:bodyPr wrap="none" lIns="46038" tIns="46038" rIns="46038" bIns="46038" anchor="ctr"/>
          <a:lstStyle/>
          <a:p>
            <a:pPr defTabSz="822325" eaLnBrk="0" hangingPunct="0">
              <a:lnSpc>
                <a:spcPct val="95000"/>
              </a:lnSpc>
            </a:pPr>
            <a:r>
              <a:rPr lang="en-US" sz="2000" b="1" dirty="0">
                <a:solidFill>
                  <a:srgbClr val="000000"/>
                </a:solidFill>
              </a:rPr>
              <a:t>5</a:t>
            </a:r>
          </a:p>
        </p:txBody>
      </p:sp>
      <p:sp>
        <p:nvSpPr>
          <p:cNvPr id="30" name="Oval 144">
            <a:extLst>
              <a:ext uri="{FF2B5EF4-FFF2-40B4-BE49-F238E27FC236}">
                <a16:creationId xmlns:a16="http://schemas.microsoft.com/office/drawing/2014/main" id="{9DC68A94-4978-324D-81CE-48457CE87D31}"/>
              </a:ext>
            </a:extLst>
          </p:cNvPr>
          <p:cNvSpPr>
            <a:spLocks noChangeArrowheads="1"/>
          </p:cNvSpPr>
          <p:nvPr/>
        </p:nvSpPr>
        <p:spPr bwMode="blackWhite">
          <a:xfrm>
            <a:off x="403844" y="2383455"/>
            <a:ext cx="365125" cy="365125"/>
          </a:xfrm>
          <a:prstGeom prst="ellipse">
            <a:avLst/>
          </a:prstGeom>
          <a:solidFill>
            <a:srgbClr val="00B050"/>
          </a:solidFill>
          <a:ln w="28575">
            <a:solidFill>
              <a:schemeClr val="tx1"/>
            </a:solidFill>
            <a:round/>
            <a:headEnd/>
            <a:tailEnd/>
          </a:ln>
        </p:spPr>
        <p:txBody>
          <a:bodyPr wrap="none" lIns="46038" tIns="46038" rIns="46038" bIns="46038" anchor="ctr"/>
          <a:lstStyle/>
          <a:p>
            <a:pPr defTabSz="822325" eaLnBrk="0" hangingPunct="0">
              <a:lnSpc>
                <a:spcPct val="95000"/>
              </a:lnSpc>
            </a:pPr>
            <a:r>
              <a:rPr lang="en-US" sz="2000" b="1" dirty="0">
                <a:solidFill>
                  <a:srgbClr val="000000"/>
                </a:solidFill>
              </a:rPr>
              <a:t>3</a:t>
            </a:r>
          </a:p>
        </p:txBody>
      </p:sp>
      <p:sp>
        <p:nvSpPr>
          <p:cNvPr id="31" name="Oval 144">
            <a:extLst>
              <a:ext uri="{FF2B5EF4-FFF2-40B4-BE49-F238E27FC236}">
                <a16:creationId xmlns:a16="http://schemas.microsoft.com/office/drawing/2014/main" id="{0AC62341-E732-B949-AEB7-42F9D54A6392}"/>
              </a:ext>
            </a:extLst>
          </p:cNvPr>
          <p:cNvSpPr>
            <a:spLocks noChangeArrowheads="1"/>
          </p:cNvSpPr>
          <p:nvPr/>
        </p:nvSpPr>
        <p:spPr bwMode="blackWhite">
          <a:xfrm>
            <a:off x="11532023" y="3848625"/>
            <a:ext cx="365125" cy="365125"/>
          </a:xfrm>
          <a:prstGeom prst="ellipse">
            <a:avLst/>
          </a:prstGeom>
          <a:solidFill>
            <a:srgbClr val="00B050"/>
          </a:solidFill>
          <a:ln w="28575">
            <a:solidFill>
              <a:schemeClr val="tx1"/>
            </a:solidFill>
            <a:round/>
            <a:headEnd/>
            <a:tailEnd/>
          </a:ln>
        </p:spPr>
        <p:txBody>
          <a:bodyPr wrap="none" lIns="46038" tIns="46038" rIns="46038" bIns="46038" anchor="ctr"/>
          <a:lstStyle/>
          <a:p>
            <a:pPr defTabSz="822325" eaLnBrk="0" hangingPunct="0">
              <a:lnSpc>
                <a:spcPct val="95000"/>
              </a:lnSpc>
            </a:pPr>
            <a:r>
              <a:rPr lang="en-US" sz="2000" b="1" dirty="0">
                <a:solidFill>
                  <a:srgbClr val="000000"/>
                </a:solidFill>
              </a:rPr>
              <a:t>4</a:t>
            </a:r>
          </a:p>
        </p:txBody>
      </p:sp>
      <p:sp>
        <p:nvSpPr>
          <p:cNvPr id="32" name="Oval 144">
            <a:extLst>
              <a:ext uri="{FF2B5EF4-FFF2-40B4-BE49-F238E27FC236}">
                <a16:creationId xmlns:a16="http://schemas.microsoft.com/office/drawing/2014/main" id="{A2DB5FDF-DC54-8C4C-8A49-295B8FFB31F2}"/>
              </a:ext>
            </a:extLst>
          </p:cNvPr>
          <p:cNvSpPr>
            <a:spLocks noChangeArrowheads="1"/>
          </p:cNvSpPr>
          <p:nvPr/>
        </p:nvSpPr>
        <p:spPr bwMode="blackWhite">
          <a:xfrm>
            <a:off x="11368087" y="1613015"/>
            <a:ext cx="365125" cy="365125"/>
          </a:xfrm>
          <a:prstGeom prst="ellipse">
            <a:avLst/>
          </a:prstGeom>
          <a:solidFill>
            <a:srgbClr val="00B050"/>
          </a:solidFill>
          <a:ln w="28575">
            <a:solidFill>
              <a:schemeClr val="tx1"/>
            </a:solidFill>
            <a:round/>
            <a:headEnd/>
            <a:tailEnd/>
          </a:ln>
        </p:spPr>
        <p:txBody>
          <a:bodyPr wrap="none" lIns="46038" tIns="46038" rIns="46038" bIns="46038" anchor="ctr"/>
          <a:lstStyle/>
          <a:p>
            <a:pPr defTabSz="822325" eaLnBrk="0" hangingPunct="0">
              <a:lnSpc>
                <a:spcPct val="95000"/>
              </a:lnSpc>
            </a:pPr>
            <a:r>
              <a:rPr lang="en-US" sz="2000" b="1" dirty="0">
                <a:solidFill>
                  <a:srgbClr val="000000"/>
                </a:solidFill>
              </a:rPr>
              <a:t>2</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heme/theme1.xml><?xml version="1.0" encoding="utf-8"?>
<a:theme xmlns:a="http://schemas.openxmlformats.org/drawingml/2006/main" name="Oracle_16x9_2014_521">
  <a:themeElements>
    <a:clrScheme name="Oracle">
      <a:dk1>
        <a:srgbClr val="5F5F5F"/>
      </a:dk1>
      <a:lt1>
        <a:srgbClr val="FFFFFF"/>
      </a:lt1>
      <a:dk2>
        <a:srgbClr val="7F7F7F"/>
      </a:dk2>
      <a:lt2>
        <a:srgbClr val="DCE3E4"/>
      </a:lt2>
      <a:accent1>
        <a:srgbClr val="FF0000"/>
      </a:accent1>
      <a:accent2>
        <a:srgbClr val="8A133B"/>
      </a:accent2>
      <a:accent3>
        <a:srgbClr val="FF7700"/>
      </a:accent3>
      <a:accent4>
        <a:srgbClr val="46575E"/>
      </a:accent4>
      <a:accent5>
        <a:srgbClr val="8DA6B1"/>
      </a:accent5>
      <a:accent6>
        <a:srgbClr val="B0C3C8"/>
      </a:accent6>
      <a:hlink>
        <a:srgbClr val="8DA6B1"/>
      </a:hlink>
      <a:folHlink>
        <a:srgbClr val="BFBFB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5"/>
        </a:solidFill>
        <a:ln w="19050">
          <a:noFill/>
          <a:miter lim="800000"/>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90000"/>
          </a:lnSpc>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accent5"/>
          </a:solidFill>
          <a:miter lim="800000"/>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90000"/>
          </a:lnSpc>
          <a:defRPr/>
        </a:defPPr>
      </a:lstStyle>
    </a:txDef>
  </a:objectDefaults>
  <a:extraClrSchemeLst/>
  <a:extLst>
    <a:ext uri="{05A4C25C-085E-4340-85A3-A5531E510DB2}">
      <thm15:themeFamily xmlns:thm15="http://schemas.microsoft.com/office/thememl/2012/main" name="Oracle_16x9_2014_521" id="{11138A86-4CFD-4AAE-84ED-85FDB159739F}" vid="{ADD436DE-0EC9-4932-BD4C-5E9FA04FA01B}"/>
    </a:ext>
  </a:extLst>
</a:theme>
</file>

<file path=ppt/theme/theme2.xml><?xml version="1.0" encoding="utf-8"?>
<a:theme xmlns:a="http://schemas.openxmlformats.org/drawingml/2006/main" name="Office Theme">
  <a:themeElements>
    <a:clrScheme name="Oracle">
      <a:dk1>
        <a:srgbClr val="5F5F5F"/>
      </a:dk1>
      <a:lt1>
        <a:srgbClr val="FFFFFF"/>
      </a:lt1>
      <a:dk2>
        <a:srgbClr val="7F7F7F"/>
      </a:dk2>
      <a:lt2>
        <a:srgbClr val="DCE3E4"/>
      </a:lt2>
      <a:accent1>
        <a:srgbClr val="FF0000"/>
      </a:accent1>
      <a:accent2>
        <a:srgbClr val="8A133B"/>
      </a:accent2>
      <a:accent3>
        <a:srgbClr val="FF7700"/>
      </a:accent3>
      <a:accent4>
        <a:srgbClr val="46575E"/>
      </a:accent4>
      <a:accent5>
        <a:srgbClr val="8DA6B1"/>
      </a:accent5>
      <a:accent6>
        <a:srgbClr val="B0C3C8"/>
      </a:accent6>
      <a:hlink>
        <a:srgbClr val="8DA6B1"/>
      </a:hlink>
      <a:folHlink>
        <a:srgbClr val="BFBFB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racle">
      <a:dk1>
        <a:srgbClr val="5F5F5F"/>
      </a:dk1>
      <a:lt1>
        <a:srgbClr val="FFFFFF"/>
      </a:lt1>
      <a:dk2>
        <a:srgbClr val="7F7F7F"/>
      </a:dk2>
      <a:lt2>
        <a:srgbClr val="DCE3E4"/>
      </a:lt2>
      <a:accent1>
        <a:srgbClr val="FF0000"/>
      </a:accent1>
      <a:accent2>
        <a:srgbClr val="8A133B"/>
      </a:accent2>
      <a:accent3>
        <a:srgbClr val="FF7700"/>
      </a:accent3>
      <a:accent4>
        <a:srgbClr val="46575E"/>
      </a:accent4>
      <a:accent5>
        <a:srgbClr val="8DA6B1"/>
      </a:accent5>
      <a:accent6>
        <a:srgbClr val="B0C3C8"/>
      </a:accent6>
      <a:hlink>
        <a:srgbClr val="8DA6B1"/>
      </a:hlink>
      <a:folHlink>
        <a:srgbClr val="BFBFB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Oracle_16x9_2014_521</Template>
  <TotalTime>13586</TotalTime>
  <Words>3528</Words>
  <Application>Microsoft Macintosh PowerPoint</Application>
  <PresentationFormat>Custom</PresentationFormat>
  <Paragraphs>244</Paragraphs>
  <Slides>24</Slides>
  <Notes>24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24</vt:i4>
      </vt:variant>
    </vt:vector>
  </HeadingPairs>
  <TitlesOfParts>
    <vt:vector size="31" baseType="lpstr">
      <vt:lpstr>Arial</vt:lpstr>
      <vt:lpstr>Calibri</vt:lpstr>
      <vt:lpstr>Courier New</vt:lpstr>
      <vt:lpstr>LavosHandy™</vt:lpstr>
      <vt:lpstr>Times New Roman</vt:lpstr>
      <vt:lpstr>Wingdings</vt:lpstr>
      <vt:lpstr>Oracle_16x9_2014_521</vt:lpstr>
      <vt:lpstr>PowerPoint Presentation</vt:lpstr>
      <vt:lpstr>PowerPoint Presentation</vt:lpstr>
      <vt:lpstr>PowerPoint Presentation</vt:lpstr>
      <vt:lpstr>How to Secure an APEX Application?</vt:lpstr>
      <vt:lpstr>Establishing User Identity through Authentication</vt:lpstr>
      <vt:lpstr>How to Implement Authentication?</vt:lpstr>
      <vt:lpstr>Understanding Preconfigured Authentication Schemes</vt:lpstr>
      <vt:lpstr>Creating  an Authentication Scheme Based on a  Pre-configured Scheme</vt:lpstr>
      <vt:lpstr>Creating a Copy of an Existing Authentication Scheme</vt:lpstr>
      <vt:lpstr>Providing Security Through Authorization</vt:lpstr>
      <vt:lpstr>How to Implement Authorization?</vt:lpstr>
      <vt:lpstr>Creating an Authorization Scheme from Scratch</vt:lpstr>
      <vt:lpstr>Understanding Access Control</vt:lpstr>
      <vt:lpstr>Creating the Access Control Administration Page</vt:lpstr>
      <vt:lpstr>Creating the Access Control Administration Page</vt:lpstr>
      <vt:lpstr>Configuring Access Control</vt:lpstr>
      <vt:lpstr>Attaching an Authorization Scheme to an Application</vt:lpstr>
      <vt:lpstr>Attaching an Authorization Scheme to a Page</vt:lpstr>
      <vt:lpstr>Attaching an Authorization Scheme to a Control or Component</vt:lpstr>
      <vt:lpstr>PowerPoint Presentation</vt:lpstr>
      <vt:lpstr>PowerPoint Presentation</vt:lpstr>
      <vt:lpstr>PowerPoint Presentation</vt:lpstr>
      <vt:lpstr>PowerPoint Presentation</vt:lpstr>
      <vt:lpstr>PowerPoint Presentation</vt:lpstr>
    </vt:vector>
  </TitlesOfParts>
  <Company>Oracle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to Use the PowerPoint Template</dc:title>
  <dc:creator>Chaitanya Koratamaddi</dc:creator>
  <cp:keywords>Oracle corporate Tagline</cp:keywords>
  <cp:lastModifiedBy>Chaitanya Koratamaddi</cp:lastModifiedBy>
  <cp:revision>671</cp:revision>
  <dcterms:created xsi:type="dcterms:W3CDTF">2014-06-19T18:11:18Z</dcterms:created>
  <dcterms:modified xsi:type="dcterms:W3CDTF">2020-01-14T15:10:11Z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XPowerLiteLastOptimized">
    <vt:lpwstr>2343037</vt:lpwstr>
  </property>
  <property fmtid="{D5CDD505-2E9C-101B-9397-08002B2CF9AE}" pid="3" name="NXPowerLiteSettings">
    <vt:lpwstr>F98007B004F000</vt:lpwstr>
  </property>
  <property fmtid="{D5CDD505-2E9C-101B-9397-08002B2CF9AE}" pid="4" name="NXPowerLiteVersion">
    <vt:lpwstr>D5.0.2</vt:lpwstr>
  </property>
</Properties>
</file>